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388" r:id="rId3"/>
    <p:sldId id="263" r:id="rId4"/>
    <p:sldId id="283" r:id="rId5"/>
    <p:sldId id="264" r:id="rId6"/>
    <p:sldId id="277" r:id="rId7"/>
    <p:sldId id="271" r:id="rId8"/>
    <p:sldId id="265" r:id="rId9"/>
    <p:sldId id="266" r:id="rId10"/>
    <p:sldId id="275" r:id="rId11"/>
    <p:sldId id="386" r:id="rId12"/>
    <p:sldId id="387" r:id="rId13"/>
    <p:sldId id="273" r:id="rId14"/>
    <p:sldId id="274" r:id="rId15"/>
    <p:sldId id="278"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5"/>
  </p:normalViewPr>
  <p:slideViewPr>
    <p:cSldViewPr snapToGrid="0">
      <p:cViewPr varScale="1">
        <p:scale>
          <a:sx n="90" d="100"/>
          <a:sy n="90" d="100"/>
        </p:scale>
        <p:origin x="232"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E0DFF4DF-0007-4C0D-B2E4-F9EAE6DFCA7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B2DFACB-49CC-45AE-AB42-9C9D0E66B956}">
      <dgm:prSet/>
      <dgm:spPr/>
      <dgm:t>
        <a:bodyPr/>
        <a:lstStyle/>
        <a:p>
          <a:pPr>
            <a:lnSpc>
              <a:spcPct val="100000"/>
            </a:lnSpc>
          </a:pPr>
          <a:r>
            <a:rPr lang="nl-NL" dirty="0"/>
            <a:t>Op welke niveaus voorlichting en educatie?</a:t>
          </a:r>
          <a:endParaRPr lang="en-US" dirty="0"/>
        </a:p>
      </dgm:t>
    </dgm:pt>
    <dgm:pt modelId="{22726102-484C-4795-BAD9-635FBECA3AB5}" type="parTrans" cxnId="{E1C5063E-0D04-4B77-A7B8-36D3736C0A09}">
      <dgm:prSet/>
      <dgm:spPr/>
      <dgm:t>
        <a:bodyPr/>
        <a:lstStyle/>
        <a:p>
          <a:endParaRPr lang="en-US"/>
        </a:p>
      </dgm:t>
    </dgm:pt>
    <dgm:pt modelId="{7A7800D6-C4AA-4BA7-AB4D-C6F6B62A2F34}" type="sibTrans" cxnId="{E1C5063E-0D04-4B77-A7B8-36D3736C0A09}">
      <dgm:prSet/>
      <dgm:spPr/>
      <dgm:t>
        <a:bodyPr/>
        <a:lstStyle/>
        <a:p>
          <a:endParaRPr lang="en-US"/>
        </a:p>
      </dgm:t>
    </dgm:pt>
    <dgm:pt modelId="{04A897CB-E852-A647-841D-896CCEE0CA8B}">
      <dgm:prSet/>
      <dgm:spPr/>
      <dgm:t>
        <a:bodyPr/>
        <a:lstStyle/>
        <a:p>
          <a:pPr>
            <a:lnSpc>
              <a:spcPct val="100000"/>
            </a:lnSpc>
          </a:pPr>
          <a:r>
            <a:rPr lang="en-US" dirty="0"/>
            <a:t>Direct </a:t>
          </a:r>
          <a:r>
            <a:rPr lang="en-US" dirty="0" err="1"/>
            <a:t>en</a:t>
          </a:r>
          <a:r>
            <a:rPr lang="en-US" dirty="0"/>
            <a:t> indirect?</a:t>
          </a:r>
        </a:p>
      </dgm:t>
    </dgm:pt>
    <dgm:pt modelId="{42F02CB7-A522-8B4E-8BCE-16601AF4D615}" type="parTrans" cxnId="{8223E38B-0DF2-5140-828E-C89767B1F853}">
      <dgm:prSet/>
      <dgm:spPr/>
      <dgm:t>
        <a:bodyPr/>
        <a:lstStyle/>
        <a:p>
          <a:endParaRPr lang="nl-NL"/>
        </a:p>
      </dgm:t>
    </dgm:pt>
    <dgm:pt modelId="{AEBAF4D1-DB33-9449-A9B4-0D555E361BA5}" type="sibTrans" cxnId="{8223E38B-0DF2-5140-828E-C89767B1F853}">
      <dgm:prSet/>
      <dgm:spPr/>
      <dgm:t>
        <a:bodyPr/>
        <a:lstStyle/>
        <a:p>
          <a:endParaRPr lang="nl-NL"/>
        </a:p>
      </dgm:t>
    </dgm:pt>
    <dgm:pt modelId="{29695BAD-A8E1-F845-9FA7-EF54175D99FB}">
      <dgm:prSet/>
      <dgm:spPr/>
      <dgm:t>
        <a:bodyPr/>
        <a:lstStyle/>
        <a:p>
          <a:pPr>
            <a:lnSpc>
              <a:spcPct val="100000"/>
            </a:lnSpc>
          </a:pPr>
          <a:r>
            <a:rPr lang="en-US" dirty="0" err="1"/>
            <a:t>Relatie</a:t>
          </a:r>
          <a:r>
            <a:rPr lang="en-US" dirty="0"/>
            <a:t> </a:t>
          </a:r>
          <a:r>
            <a:rPr lang="en-US" dirty="0" err="1"/>
            <a:t>naar</a:t>
          </a:r>
          <a:r>
            <a:rPr lang="en-US" dirty="0"/>
            <a:t> </a:t>
          </a:r>
          <a:r>
            <a:rPr lang="en-US" dirty="0" err="1"/>
            <a:t>gedragsmodellen</a:t>
          </a:r>
          <a:endParaRPr lang="en-US" dirty="0"/>
        </a:p>
      </dgm:t>
    </dgm:pt>
    <dgm:pt modelId="{3851F70E-C746-8B40-A86D-4D333A4D4BA5}" type="parTrans" cxnId="{21963F72-ADBC-2E41-9A4B-D89FAD770766}">
      <dgm:prSet/>
      <dgm:spPr/>
      <dgm:t>
        <a:bodyPr/>
        <a:lstStyle/>
        <a:p>
          <a:endParaRPr lang="nl-NL"/>
        </a:p>
      </dgm:t>
    </dgm:pt>
    <dgm:pt modelId="{4A84A70C-7229-5543-88E2-E85033E8D98E}" type="sibTrans" cxnId="{21963F72-ADBC-2E41-9A4B-D89FAD770766}">
      <dgm:prSet/>
      <dgm:spPr/>
      <dgm:t>
        <a:bodyPr/>
        <a:lstStyle/>
        <a:p>
          <a:endParaRPr lang="nl-NL"/>
        </a:p>
      </dgm:t>
    </dgm:pt>
    <dgm:pt modelId="{3B7A0553-BC37-DE42-A28C-FBAA3BD9C0CA}">
      <dgm:prSet/>
      <dgm:spPr/>
      <dgm:t>
        <a:bodyPr/>
        <a:lstStyle/>
        <a:p>
          <a:pPr>
            <a:lnSpc>
              <a:spcPct val="100000"/>
            </a:lnSpc>
          </a:pPr>
          <a:r>
            <a:rPr lang="en-US" dirty="0"/>
            <a:t>Doel?</a:t>
          </a:r>
        </a:p>
      </dgm:t>
    </dgm:pt>
    <dgm:pt modelId="{091370A3-857B-924B-BD4B-FDBCC3DEFE6E}" type="parTrans" cxnId="{E4044907-1F17-4444-88CA-800F93412FBE}">
      <dgm:prSet/>
      <dgm:spPr/>
      <dgm:t>
        <a:bodyPr/>
        <a:lstStyle/>
        <a:p>
          <a:endParaRPr lang="nl-NL"/>
        </a:p>
      </dgm:t>
    </dgm:pt>
    <dgm:pt modelId="{C2AB2BCE-775C-4249-B22F-C0EFBE3F00A6}" type="sibTrans" cxnId="{E4044907-1F17-4444-88CA-800F93412FBE}">
      <dgm:prSet/>
      <dgm:spPr/>
      <dgm:t>
        <a:bodyPr/>
        <a:lstStyle/>
        <a:p>
          <a:endParaRPr lang="nl-NL"/>
        </a:p>
      </dgm:t>
    </dgm:pt>
    <dgm:pt modelId="{ADD5F23D-5D3C-4D4A-AD67-2774C8011FE9}" type="pres">
      <dgm:prSet presAssocID="{E0DFF4DF-0007-4C0D-B2E4-F9EAE6DFCA7B}" presName="linear" presStyleCnt="0">
        <dgm:presLayoutVars>
          <dgm:animLvl val="lvl"/>
          <dgm:resizeHandles val="exact"/>
        </dgm:presLayoutVars>
      </dgm:prSet>
      <dgm:spPr/>
    </dgm:pt>
    <dgm:pt modelId="{941D8C84-FC9D-DE49-8583-FE779D47DFAD}" type="pres">
      <dgm:prSet presAssocID="{6B2DFACB-49CC-45AE-AB42-9C9D0E66B956}" presName="parentText" presStyleLbl="node1" presStyleIdx="0" presStyleCnt="4">
        <dgm:presLayoutVars>
          <dgm:chMax val="0"/>
          <dgm:bulletEnabled val="1"/>
        </dgm:presLayoutVars>
      </dgm:prSet>
      <dgm:spPr/>
    </dgm:pt>
    <dgm:pt modelId="{B6F5B056-BB2E-B54A-B4F8-43EDDEB12F18}" type="pres">
      <dgm:prSet presAssocID="{7A7800D6-C4AA-4BA7-AB4D-C6F6B62A2F34}" presName="spacer" presStyleCnt="0"/>
      <dgm:spPr/>
    </dgm:pt>
    <dgm:pt modelId="{DCCA952F-A319-9248-967B-C48B6B3F5A4E}" type="pres">
      <dgm:prSet presAssocID="{3B7A0553-BC37-DE42-A28C-FBAA3BD9C0CA}" presName="parentText" presStyleLbl="node1" presStyleIdx="1" presStyleCnt="4">
        <dgm:presLayoutVars>
          <dgm:chMax val="0"/>
          <dgm:bulletEnabled val="1"/>
        </dgm:presLayoutVars>
      </dgm:prSet>
      <dgm:spPr/>
    </dgm:pt>
    <dgm:pt modelId="{12443D51-A489-0F49-ACC3-DEA0F2F88C8B}" type="pres">
      <dgm:prSet presAssocID="{C2AB2BCE-775C-4249-B22F-C0EFBE3F00A6}" presName="spacer" presStyleCnt="0"/>
      <dgm:spPr/>
    </dgm:pt>
    <dgm:pt modelId="{D3EF615D-0859-354B-914F-ED6ECD7C64E8}" type="pres">
      <dgm:prSet presAssocID="{04A897CB-E852-A647-841D-896CCEE0CA8B}" presName="parentText" presStyleLbl="node1" presStyleIdx="2" presStyleCnt="4">
        <dgm:presLayoutVars>
          <dgm:chMax val="0"/>
          <dgm:bulletEnabled val="1"/>
        </dgm:presLayoutVars>
      </dgm:prSet>
      <dgm:spPr/>
    </dgm:pt>
    <dgm:pt modelId="{ADE69BDC-AF00-A24E-A3CE-181753DBC03C}" type="pres">
      <dgm:prSet presAssocID="{AEBAF4D1-DB33-9449-A9B4-0D555E361BA5}" presName="spacer" presStyleCnt="0"/>
      <dgm:spPr/>
    </dgm:pt>
    <dgm:pt modelId="{18924FD6-943A-9440-84A7-D7A010DD79E6}" type="pres">
      <dgm:prSet presAssocID="{29695BAD-A8E1-F845-9FA7-EF54175D99FB}" presName="parentText" presStyleLbl="node1" presStyleIdx="3" presStyleCnt="4">
        <dgm:presLayoutVars>
          <dgm:chMax val="0"/>
          <dgm:bulletEnabled val="1"/>
        </dgm:presLayoutVars>
      </dgm:prSet>
      <dgm:spPr/>
    </dgm:pt>
  </dgm:ptLst>
  <dgm:cxnLst>
    <dgm:cxn modelId="{E4044907-1F17-4444-88CA-800F93412FBE}" srcId="{E0DFF4DF-0007-4C0D-B2E4-F9EAE6DFCA7B}" destId="{3B7A0553-BC37-DE42-A28C-FBAA3BD9C0CA}" srcOrd="1" destOrd="0" parTransId="{091370A3-857B-924B-BD4B-FDBCC3DEFE6E}" sibTransId="{C2AB2BCE-775C-4249-B22F-C0EFBE3F00A6}"/>
    <dgm:cxn modelId="{E1C5063E-0D04-4B77-A7B8-36D3736C0A09}" srcId="{E0DFF4DF-0007-4C0D-B2E4-F9EAE6DFCA7B}" destId="{6B2DFACB-49CC-45AE-AB42-9C9D0E66B956}" srcOrd="0" destOrd="0" parTransId="{22726102-484C-4795-BAD9-635FBECA3AB5}" sibTransId="{7A7800D6-C4AA-4BA7-AB4D-C6F6B62A2F34}"/>
    <dgm:cxn modelId="{CB5E853E-F505-384F-84EF-9BCECE8D9CA5}" type="presOf" srcId="{3B7A0553-BC37-DE42-A28C-FBAA3BD9C0CA}" destId="{DCCA952F-A319-9248-967B-C48B6B3F5A4E}" srcOrd="0" destOrd="0" presId="urn:microsoft.com/office/officeart/2005/8/layout/vList2"/>
    <dgm:cxn modelId="{21963F72-ADBC-2E41-9A4B-D89FAD770766}" srcId="{E0DFF4DF-0007-4C0D-B2E4-F9EAE6DFCA7B}" destId="{29695BAD-A8E1-F845-9FA7-EF54175D99FB}" srcOrd="3" destOrd="0" parTransId="{3851F70E-C746-8B40-A86D-4D333A4D4BA5}" sibTransId="{4A84A70C-7229-5543-88E2-E85033E8D98E}"/>
    <dgm:cxn modelId="{8223E38B-0DF2-5140-828E-C89767B1F853}" srcId="{E0DFF4DF-0007-4C0D-B2E4-F9EAE6DFCA7B}" destId="{04A897CB-E852-A647-841D-896CCEE0CA8B}" srcOrd="2" destOrd="0" parTransId="{42F02CB7-A522-8B4E-8BCE-16601AF4D615}" sibTransId="{AEBAF4D1-DB33-9449-A9B4-0D555E361BA5}"/>
    <dgm:cxn modelId="{37B8E39D-FF99-914C-82A0-C8E9C2E6BD46}" type="presOf" srcId="{E0DFF4DF-0007-4C0D-B2E4-F9EAE6DFCA7B}" destId="{ADD5F23D-5D3C-4D4A-AD67-2774C8011FE9}" srcOrd="0" destOrd="0" presId="urn:microsoft.com/office/officeart/2005/8/layout/vList2"/>
    <dgm:cxn modelId="{EB6EF7C9-7F61-D748-AA46-0A65ADDD2238}" type="presOf" srcId="{29695BAD-A8E1-F845-9FA7-EF54175D99FB}" destId="{18924FD6-943A-9440-84A7-D7A010DD79E6}" srcOrd="0" destOrd="0" presId="urn:microsoft.com/office/officeart/2005/8/layout/vList2"/>
    <dgm:cxn modelId="{D2001BF0-B685-D040-89FD-23956C41508C}" type="presOf" srcId="{6B2DFACB-49CC-45AE-AB42-9C9D0E66B956}" destId="{941D8C84-FC9D-DE49-8583-FE779D47DFAD}" srcOrd="0" destOrd="0" presId="urn:microsoft.com/office/officeart/2005/8/layout/vList2"/>
    <dgm:cxn modelId="{61BF51F1-1E6D-A64A-8C7E-1BE83591AE06}" type="presOf" srcId="{04A897CB-E852-A647-841D-896CCEE0CA8B}" destId="{D3EF615D-0859-354B-914F-ED6ECD7C64E8}" srcOrd="0" destOrd="0" presId="urn:microsoft.com/office/officeart/2005/8/layout/vList2"/>
    <dgm:cxn modelId="{8B211C76-70F0-8146-BC7E-E80530AF2977}" type="presParOf" srcId="{ADD5F23D-5D3C-4D4A-AD67-2774C8011FE9}" destId="{941D8C84-FC9D-DE49-8583-FE779D47DFAD}" srcOrd="0" destOrd="0" presId="urn:microsoft.com/office/officeart/2005/8/layout/vList2"/>
    <dgm:cxn modelId="{66F73205-CEAB-714B-9504-2CA3742B8ABF}" type="presParOf" srcId="{ADD5F23D-5D3C-4D4A-AD67-2774C8011FE9}" destId="{B6F5B056-BB2E-B54A-B4F8-43EDDEB12F18}" srcOrd="1" destOrd="0" presId="urn:microsoft.com/office/officeart/2005/8/layout/vList2"/>
    <dgm:cxn modelId="{165E153F-6263-8241-A1D6-455592815E8A}" type="presParOf" srcId="{ADD5F23D-5D3C-4D4A-AD67-2774C8011FE9}" destId="{DCCA952F-A319-9248-967B-C48B6B3F5A4E}" srcOrd="2" destOrd="0" presId="urn:microsoft.com/office/officeart/2005/8/layout/vList2"/>
    <dgm:cxn modelId="{B072A534-BB85-AE46-9562-CEB650586A04}" type="presParOf" srcId="{ADD5F23D-5D3C-4D4A-AD67-2774C8011FE9}" destId="{12443D51-A489-0F49-ACC3-DEA0F2F88C8B}" srcOrd="3" destOrd="0" presId="urn:microsoft.com/office/officeart/2005/8/layout/vList2"/>
    <dgm:cxn modelId="{9523E0F4-801E-D241-A1F8-A7D22B03DC5E}" type="presParOf" srcId="{ADD5F23D-5D3C-4D4A-AD67-2774C8011FE9}" destId="{D3EF615D-0859-354B-914F-ED6ECD7C64E8}" srcOrd="4" destOrd="0" presId="urn:microsoft.com/office/officeart/2005/8/layout/vList2"/>
    <dgm:cxn modelId="{B4E2DD5F-753F-4247-9F4A-2E98EBB07981}" type="presParOf" srcId="{ADD5F23D-5D3C-4D4A-AD67-2774C8011FE9}" destId="{ADE69BDC-AF00-A24E-A3CE-181753DBC03C}" srcOrd="5" destOrd="0" presId="urn:microsoft.com/office/officeart/2005/8/layout/vList2"/>
    <dgm:cxn modelId="{4DC12236-E5BF-AF41-9575-9FAA6BE22780}" type="presParOf" srcId="{ADD5F23D-5D3C-4D4A-AD67-2774C8011FE9}" destId="{18924FD6-943A-9440-84A7-D7A010DD79E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F503EA-F645-4576-B5E1-E5130D16BE8D}"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288804E2-C8A8-4A38-A13C-A0495D4AA652}">
      <dgm:prSet/>
      <dgm:spPr/>
      <dgm:t>
        <a:bodyPr/>
        <a:lstStyle/>
        <a:p>
          <a:r>
            <a:rPr lang="nl-NL"/>
            <a:t>Faciliterende voorlichting</a:t>
          </a:r>
          <a:endParaRPr lang="en-US"/>
        </a:p>
      </dgm:t>
    </dgm:pt>
    <dgm:pt modelId="{4D856B9A-C33D-443A-BB32-26D0720C25A3}" type="parTrans" cxnId="{AC408A6C-D38F-4C35-99F6-9C8F50D0E970}">
      <dgm:prSet/>
      <dgm:spPr/>
      <dgm:t>
        <a:bodyPr/>
        <a:lstStyle/>
        <a:p>
          <a:endParaRPr lang="en-US"/>
        </a:p>
      </dgm:t>
    </dgm:pt>
    <dgm:pt modelId="{7E3CC4A9-879A-452A-BE89-D22299705D20}" type="sibTrans" cxnId="{AC408A6C-D38F-4C35-99F6-9C8F50D0E970}">
      <dgm:prSet/>
      <dgm:spPr/>
      <dgm:t>
        <a:bodyPr/>
        <a:lstStyle/>
        <a:p>
          <a:endParaRPr lang="en-US"/>
        </a:p>
      </dgm:t>
    </dgm:pt>
    <dgm:pt modelId="{61093A1B-73FD-4E1F-A5BB-8DF992E7C0C9}">
      <dgm:prSet/>
      <dgm:spPr/>
      <dgm:t>
        <a:bodyPr/>
        <a:lstStyle/>
        <a:p>
          <a:r>
            <a:rPr lang="nl-NL"/>
            <a:t>Intentionele voorlichting</a:t>
          </a:r>
          <a:endParaRPr lang="en-US"/>
        </a:p>
      </dgm:t>
    </dgm:pt>
    <dgm:pt modelId="{84C924B4-AD90-47B0-8AB6-2BE590BC722A}" type="parTrans" cxnId="{8478DEBF-3603-4F62-BE11-621BD931F7AA}">
      <dgm:prSet/>
      <dgm:spPr/>
      <dgm:t>
        <a:bodyPr/>
        <a:lstStyle/>
        <a:p>
          <a:endParaRPr lang="en-US"/>
        </a:p>
      </dgm:t>
    </dgm:pt>
    <dgm:pt modelId="{53319179-BDF6-484E-B368-582797AA8307}" type="sibTrans" cxnId="{8478DEBF-3603-4F62-BE11-621BD931F7AA}">
      <dgm:prSet/>
      <dgm:spPr/>
      <dgm:t>
        <a:bodyPr/>
        <a:lstStyle/>
        <a:p>
          <a:endParaRPr lang="en-US"/>
        </a:p>
      </dgm:t>
    </dgm:pt>
    <dgm:pt modelId="{4C588A53-0E88-DD4A-86BD-88F3AD95DE4C}" type="pres">
      <dgm:prSet presAssocID="{14F503EA-F645-4576-B5E1-E5130D16BE8D}" presName="hierChild1" presStyleCnt="0">
        <dgm:presLayoutVars>
          <dgm:chPref val="1"/>
          <dgm:dir/>
          <dgm:animOne val="branch"/>
          <dgm:animLvl val="lvl"/>
          <dgm:resizeHandles/>
        </dgm:presLayoutVars>
      </dgm:prSet>
      <dgm:spPr/>
    </dgm:pt>
    <dgm:pt modelId="{B0E6DA0F-7709-014E-9976-4E9478EFCB07}" type="pres">
      <dgm:prSet presAssocID="{288804E2-C8A8-4A38-A13C-A0495D4AA652}" presName="hierRoot1" presStyleCnt="0"/>
      <dgm:spPr/>
    </dgm:pt>
    <dgm:pt modelId="{D4201D2D-4587-6A47-982E-18245C719D72}" type="pres">
      <dgm:prSet presAssocID="{288804E2-C8A8-4A38-A13C-A0495D4AA652}" presName="composite" presStyleCnt="0"/>
      <dgm:spPr/>
    </dgm:pt>
    <dgm:pt modelId="{A5899586-808E-DA42-9874-7B8006A5E730}" type="pres">
      <dgm:prSet presAssocID="{288804E2-C8A8-4A38-A13C-A0495D4AA652}" presName="background" presStyleLbl="node0" presStyleIdx="0" presStyleCnt="2"/>
      <dgm:spPr/>
    </dgm:pt>
    <dgm:pt modelId="{13A6AAA3-0FC1-F84B-A48C-0234BBD6058B}" type="pres">
      <dgm:prSet presAssocID="{288804E2-C8A8-4A38-A13C-A0495D4AA652}" presName="text" presStyleLbl="fgAcc0" presStyleIdx="0" presStyleCnt="2">
        <dgm:presLayoutVars>
          <dgm:chPref val="3"/>
        </dgm:presLayoutVars>
      </dgm:prSet>
      <dgm:spPr/>
    </dgm:pt>
    <dgm:pt modelId="{1B7063DB-78C3-7342-A81E-9AC61E6F8A48}" type="pres">
      <dgm:prSet presAssocID="{288804E2-C8A8-4A38-A13C-A0495D4AA652}" presName="hierChild2" presStyleCnt="0"/>
      <dgm:spPr/>
    </dgm:pt>
    <dgm:pt modelId="{79EEA04D-7A67-854F-B2FE-962535801626}" type="pres">
      <dgm:prSet presAssocID="{61093A1B-73FD-4E1F-A5BB-8DF992E7C0C9}" presName="hierRoot1" presStyleCnt="0"/>
      <dgm:spPr/>
    </dgm:pt>
    <dgm:pt modelId="{D07E7D40-6A16-2343-A8D7-F912CE5EBF1C}" type="pres">
      <dgm:prSet presAssocID="{61093A1B-73FD-4E1F-A5BB-8DF992E7C0C9}" presName="composite" presStyleCnt="0"/>
      <dgm:spPr/>
    </dgm:pt>
    <dgm:pt modelId="{53309EE7-9217-4A47-8F94-542A39FD1950}" type="pres">
      <dgm:prSet presAssocID="{61093A1B-73FD-4E1F-A5BB-8DF992E7C0C9}" presName="background" presStyleLbl="node0" presStyleIdx="1" presStyleCnt="2"/>
      <dgm:spPr/>
    </dgm:pt>
    <dgm:pt modelId="{B2E6A7F4-6026-444E-B467-D3DFE0477A15}" type="pres">
      <dgm:prSet presAssocID="{61093A1B-73FD-4E1F-A5BB-8DF992E7C0C9}" presName="text" presStyleLbl="fgAcc0" presStyleIdx="1" presStyleCnt="2">
        <dgm:presLayoutVars>
          <dgm:chPref val="3"/>
        </dgm:presLayoutVars>
      </dgm:prSet>
      <dgm:spPr/>
    </dgm:pt>
    <dgm:pt modelId="{2087ACAE-75F5-1242-B909-6EBCBC4040B2}" type="pres">
      <dgm:prSet presAssocID="{61093A1B-73FD-4E1F-A5BB-8DF992E7C0C9}" presName="hierChild2" presStyleCnt="0"/>
      <dgm:spPr/>
    </dgm:pt>
  </dgm:ptLst>
  <dgm:cxnLst>
    <dgm:cxn modelId="{233E8B17-16FC-6C41-A168-A5D216248C6C}" type="presOf" srcId="{61093A1B-73FD-4E1F-A5BB-8DF992E7C0C9}" destId="{B2E6A7F4-6026-444E-B467-D3DFE0477A15}" srcOrd="0" destOrd="0" presId="urn:microsoft.com/office/officeart/2005/8/layout/hierarchy1"/>
    <dgm:cxn modelId="{C6959230-32AF-DC4D-BE13-214E9D7806E2}" type="presOf" srcId="{288804E2-C8A8-4A38-A13C-A0495D4AA652}" destId="{13A6AAA3-0FC1-F84B-A48C-0234BBD6058B}" srcOrd="0" destOrd="0" presId="urn:microsoft.com/office/officeart/2005/8/layout/hierarchy1"/>
    <dgm:cxn modelId="{77B3EE4F-689F-1043-AF02-815FC1721118}" type="presOf" srcId="{14F503EA-F645-4576-B5E1-E5130D16BE8D}" destId="{4C588A53-0E88-DD4A-86BD-88F3AD95DE4C}" srcOrd="0" destOrd="0" presId="urn:microsoft.com/office/officeart/2005/8/layout/hierarchy1"/>
    <dgm:cxn modelId="{AC408A6C-D38F-4C35-99F6-9C8F50D0E970}" srcId="{14F503EA-F645-4576-B5E1-E5130D16BE8D}" destId="{288804E2-C8A8-4A38-A13C-A0495D4AA652}" srcOrd="0" destOrd="0" parTransId="{4D856B9A-C33D-443A-BB32-26D0720C25A3}" sibTransId="{7E3CC4A9-879A-452A-BE89-D22299705D20}"/>
    <dgm:cxn modelId="{8478DEBF-3603-4F62-BE11-621BD931F7AA}" srcId="{14F503EA-F645-4576-B5E1-E5130D16BE8D}" destId="{61093A1B-73FD-4E1F-A5BB-8DF992E7C0C9}" srcOrd="1" destOrd="0" parTransId="{84C924B4-AD90-47B0-8AB6-2BE590BC722A}" sibTransId="{53319179-BDF6-484E-B368-582797AA8307}"/>
    <dgm:cxn modelId="{A25399B3-5FF6-874B-8826-02F002FD9FE5}" type="presParOf" srcId="{4C588A53-0E88-DD4A-86BD-88F3AD95DE4C}" destId="{B0E6DA0F-7709-014E-9976-4E9478EFCB07}" srcOrd="0" destOrd="0" presId="urn:microsoft.com/office/officeart/2005/8/layout/hierarchy1"/>
    <dgm:cxn modelId="{FFDFC961-1859-FE4D-814D-6567844A997E}" type="presParOf" srcId="{B0E6DA0F-7709-014E-9976-4E9478EFCB07}" destId="{D4201D2D-4587-6A47-982E-18245C719D72}" srcOrd="0" destOrd="0" presId="urn:microsoft.com/office/officeart/2005/8/layout/hierarchy1"/>
    <dgm:cxn modelId="{FDC977E7-3349-744E-A407-B626417402FC}" type="presParOf" srcId="{D4201D2D-4587-6A47-982E-18245C719D72}" destId="{A5899586-808E-DA42-9874-7B8006A5E730}" srcOrd="0" destOrd="0" presId="urn:microsoft.com/office/officeart/2005/8/layout/hierarchy1"/>
    <dgm:cxn modelId="{01A43AF2-CF4D-E94B-AD2C-A86A478CA6E1}" type="presParOf" srcId="{D4201D2D-4587-6A47-982E-18245C719D72}" destId="{13A6AAA3-0FC1-F84B-A48C-0234BBD6058B}" srcOrd="1" destOrd="0" presId="urn:microsoft.com/office/officeart/2005/8/layout/hierarchy1"/>
    <dgm:cxn modelId="{1C697E6A-9ED4-D842-B15E-3602A882A65E}" type="presParOf" srcId="{B0E6DA0F-7709-014E-9976-4E9478EFCB07}" destId="{1B7063DB-78C3-7342-A81E-9AC61E6F8A48}" srcOrd="1" destOrd="0" presId="urn:microsoft.com/office/officeart/2005/8/layout/hierarchy1"/>
    <dgm:cxn modelId="{C4BE4877-7649-FB41-A538-D07CA2085981}" type="presParOf" srcId="{4C588A53-0E88-DD4A-86BD-88F3AD95DE4C}" destId="{79EEA04D-7A67-854F-B2FE-962535801626}" srcOrd="1" destOrd="0" presId="urn:microsoft.com/office/officeart/2005/8/layout/hierarchy1"/>
    <dgm:cxn modelId="{49B3D463-8EB5-3E4B-8B1E-2B253000E301}" type="presParOf" srcId="{79EEA04D-7A67-854F-B2FE-962535801626}" destId="{D07E7D40-6A16-2343-A8D7-F912CE5EBF1C}" srcOrd="0" destOrd="0" presId="urn:microsoft.com/office/officeart/2005/8/layout/hierarchy1"/>
    <dgm:cxn modelId="{0CD06A0D-CAD5-8B40-9222-A368B5D2322D}" type="presParOf" srcId="{D07E7D40-6A16-2343-A8D7-F912CE5EBF1C}" destId="{53309EE7-9217-4A47-8F94-542A39FD1950}" srcOrd="0" destOrd="0" presId="urn:microsoft.com/office/officeart/2005/8/layout/hierarchy1"/>
    <dgm:cxn modelId="{DBC6928A-3107-904C-BFB6-7BB55FA543FF}" type="presParOf" srcId="{D07E7D40-6A16-2343-A8D7-F912CE5EBF1C}" destId="{B2E6A7F4-6026-444E-B467-D3DFE0477A15}" srcOrd="1" destOrd="0" presId="urn:microsoft.com/office/officeart/2005/8/layout/hierarchy1"/>
    <dgm:cxn modelId="{F9A2724A-B008-044F-B1ED-9F6C6C4C8B05}" type="presParOf" srcId="{79EEA04D-7A67-854F-B2FE-962535801626}" destId="{2087ACAE-75F5-1242-B909-6EBCBC4040B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55D275-19CB-4310-ACA3-FB9E3156AA80}"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908694A2-079F-4457-BD5E-6547FA1CEED4}">
      <dgm:prSet/>
      <dgm:spPr/>
      <dgm:t>
        <a:bodyPr/>
        <a:lstStyle/>
        <a:p>
          <a:r>
            <a:rPr lang="nl-NL" b="1" dirty="0"/>
            <a:t>Attitude</a:t>
          </a:r>
          <a:r>
            <a:rPr lang="nl-NL" dirty="0"/>
            <a:t> opvattingen gebaseerd op bijvoorbeeld kennis, ervaringen en voorbeelden van anderen.</a:t>
          </a:r>
          <a:endParaRPr lang="en-US" dirty="0"/>
        </a:p>
      </dgm:t>
    </dgm:pt>
    <dgm:pt modelId="{0F4A3AC6-8299-41C9-A2EB-0237B132FF77}" type="parTrans" cxnId="{32F6132C-DCE9-4FB7-B8A5-6F43CEB4FA25}">
      <dgm:prSet/>
      <dgm:spPr/>
      <dgm:t>
        <a:bodyPr/>
        <a:lstStyle/>
        <a:p>
          <a:endParaRPr lang="en-US"/>
        </a:p>
      </dgm:t>
    </dgm:pt>
    <dgm:pt modelId="{6E88B0CE-10F9-42FD-94AE-02CA1B0A5C1B}" type="sibTrans" cxnId="{32F6132C-DCE9-4FB7-B8A5-6F43CEB4FA25}">
      <dgm:prSet/>
      <dgm:spPr/>
      <dgm:t>
        <a:bodyPr/>
        <a:lstStyle/>
        <a:p>
          <a:endParaRPr lang="en-US"/>
        </a:p>
      </dgm:t>
    </dgm:pt>
    <dgm:pt modelId="{61EB112D-8650-4F24-8967-7B2092D7C378}">
      <dgm:prSet/>
      <dgm:spPr/>
      <dgm:t>
        <a:bodyPr/>
        <a:lstStyle/>
        <a:p>
          <a:r>
            <a:rPr lang="nl-NL" b="1" dirty="0"/>
            <a:t>Sociale invloed </a:t>
          </a:r>
          <a:r>
            <a:rPr lang="nl-NL" dirty="0"/>
            <a:t>is de invloed of sociale norm die anderen uitoefenen om bepaalde gedragingen wel of niet te vertonen. De invloed van groepen waartoe de persoon behoort en de drang om zich aan te passen, is hier zeker een belangrijke factor.</a:t>
          </a:r>
          <a:endParaRPr lang="en-US" dirty="0"/>
        </a:p>
      </dgm:t>
    </dgm:pt>
    <dgm:pt modelId="{A29857DE-2008-402E-B72D-5301D7EB4D51}" type="parTrans" cxnId="{F539E45E-3E47-4DC0-BDAE-5371B90ECEC2}">
      <dgm:prSet/>
      <dgm:spPr/>
      <dgm:t>
        <a:bodyPr/>
        <a:lstStyle/>
        <a:p>
          <a:endParaRPr lang="en-US"/>
        </a:p>
      </dgm:t>
    </dgm:pt>
    <dgm:pt modelId="{E61F4118-9961-4EF1-B4BF-9DCFFF33D9C8}" type="sibTrans" cxnId="{F539E45E-3E47-4DC0-BDAE-5371B90ECEC2}">
      <dgm:prSet/>
      <dgm:spPr/>
      <dgm:t>
        <a:bodyPr/>
        <a:lstStyle/>
        <a:p>
          <a:endParaRPr lang="en-US"/>
        </a:p>
      </dgm:t>
    </dgm:pt>
    <dgm:pt modelId="{AA37F702-F4A8-4FF3-AFE2-D4FAEA019922}">
      <dgm:prSet/>
      <dgm:spPr/>
      <dgm:t>
        <a:bodyPr/>
        <a:lstStyle/>
        <a:p>
          <a:r>
            <a:rPr lang="nl-NL" b="1" dirty="0"/>
            <a:t>Eigen effectiviteit </a:t>
          </a:r>
          <a:r>
            <a:rPr lang="nl-NL" dirty="0"/>
            <a:t>is de inschatting of iemand zekere gedragingen wel of niet uit kan voeren. Zelfbeeld, positieve en negatieve ervaringen, faalangst en persoonlijke kenmerken zijn hierbij relevant. Ook invloeden van buitenaf en financiële situatie kunnen meewegen in de eigen effectiviteit.</a:t>
          </a:r>
          <a:endParaRPr lang="en-US" dirty="0"/>
        </a:p>
      </dgm:t>
    </dgm:pt>
    <dgm:pt modelId="{2015221A-D8A7-4E18-BED1-13F676A38DFD}" type="parTrans" cxnId="{CDFD68C0-4728-46BD-8777-D535EA600699}">
      <dgm:prSet/>
      <dgm:spPr/>
      <dgm:t>
        <a:bodyPr/>
        <a:lstStyle/>
        <a:p>
          <a:endParaRPr lang="en-US"/>
        </a:p>
      </dgm:t>
    </dgm:pt>
    <dgm:pt modelId="{646FAAE2-3FFB-461A-810E-A1771BDD5FC3}" type="sibTrans" cxnId="{CDFD68C0-4728-46BD-8777-D535EA600699}">
      <dgm:prSet/>
      <dgm:spPr/>
      <dgm:t>
        <a:bodyPr/>
        <a:lstStyle/>
        <a:p>
          <a:endParaRPr lang="en-US"/>
        </a:p>
      </dgm:t>
    </dgm:pt>
    <dgm:pt modelId="{90F60B84-A500-47E2-AAF2-93F2D095F894}">
      <dgm:prSet custT="1"/>
      <dgm:spPr/>
      <dgm:t>
        <a:bodyPr/>
        <a:lstStyle/>
        <a:p>
          <a:r>
            <a:rPr lang="nl-NL" sz="800" dirty="0"/>
            <a:t>Bron::</a:t>
          </a:r>
          <a:r>
            <a:rPr lang="nl-NL" sz="800" dirty="0" err="1"/>
            <a:t>https</a:t>
          </a:r>
          <a:r>
            <a:rPr lang="nl-NL" sz="800" dirty="0"/>
            <a:t>://educatie-en-</a:t>
          </a:r>
          <a:r>
            <a:rPr lang="nl-NL" sz="800" dirty="0" err="1"/>
            <a:t>school.infonu.nl</a:t>
          </a:r>
          <a:r>
            <a:rPr lang="nl-NL" sz="800" dirty="0"/>
            <a:t>/methodiek/41551-de-gvo-cyclus-en-het-ase-model.html</a:t>
          </a:r>
        </a:p>
        <a:p>
          <a:endParaRPr lang="en-US" sz="800" dirty="0"/>
        </a:p>
      </dgm:t>
    </dgm:pt>
    <dgm:pt modelId="{ED33038D-6923-47F1-B2C9-554FEA6B1CBE}" type="parTrans" cxnId="{57D2CE92-CE9A-4BE7-BB05-FED2EF4F4C38}">
      <dgm:prSet/>
      <dgm:spPr/>
      <dgm:t>
        <a:bodyPr/>
        <a:lstStyle/>
        <a:p>
          <a:endParaRPr lang="en-US"/>
        </a:p>
      </dgm:t>
    </dgm:pt>
    <dgm:pt modelId="{FE0E9061-6D95-4271-8672-2CC62802C789}" type="sibTrans" cxnId="{57D2CE92-CE9A-4BE7-BB05-FED2EF4F4C38}">
      <dgm:prSet/>
      <dgm:spPr/>
      <dgm:t>
        <a:bodyPr/>
        <a:lstStyle/>
        <a:p>
          <a:endParaRPr lang="en-US"/>
        </a:p>
      </dgm:t>
    </dgm:pt>
    <dgm:pt modelId="{8F8FEF9C-091E-4071-A29F-CC5F62ADAD3E}" type="pres">
      <dgm:prSet presAssocID="{FE55D275-19CB-4310-ACA3-FB9E3156AA80}" presName="root" presStyleCnt="0">
        <dgm:presLayoutVars>
          <dgm:dir/>
          <dgm:resizeHandles val="exact"/>
        </dgm:presLayoutVars>
      </dgm:prSet>
      <dgm:spPr/>
    </dgm:pt>
    <dgm:pt modelId="{589D1D4D-436C-4550-BD02-EDB6DCBC6077}" type="pres">
      <dgm:prSet presAssocID="{FE55D275-19CB-4310-ACA3-FB9E3156AA80}" presName="container" presStyleCnt="0">
        <dgm:presLayoutVars>
          <dgm:dir/>
          <dgm:resizeHandles val="exact"/>
        </dgm:presLayoutVars>
      </dgm:prSet>
      <dgm:spPr/>
    </dgm:pt>
    <dgm:pt modelId="{EBF0392E-3CEE-4D24-A0AF-13855547E737}" type="pres">
      <dgm:prSet presAssocID="{908694A2-079F-4457-BD5E-6547FA1CEED4}" presName="compNode" presStyleCnt="0"/>
      <dgm:spPr/>
    </dgm:pt>
    <dgm:pt modelId="{5DB99090-88BA-42B2-956A-D2F6C8613252}" type="pres">
      <dgm:prSet presAssocID="{908694A2-079F-4457-BD5E-6547FA1CEED4}" presName="iconBgRect" presStyleLbl="bgShp" presStyleIdx="0" presStyleCnt="4"/>
      <dgm:spPr/>
    </dgm:pt>
    <dgm:pt modelId="{EC02DC0E-598B-44BA-8E7D-315D4E336EF6}" type="pres">
      <dgm:prSet presAssocID="{908694A2-079F-4457-BD5E-6547FA1CEED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F6F85D15-291F-4502-942B-722BBF2FB4A4}" type="pres">
      <dgm:prSet presAssocID="{908694A2-079F-4457-BD5E-6547FA1CEED4}" presName="spaceRect" presStyleCnt="0"/>
      <dgm:spPr/>
    </dgm:pt>
    <dgm:pt modelId="{66B9A0A7-5A64-47C1-91D9-E52D7BD9492D}" type="pres">
      <dgm:prSet presAssocID="{908694A2-079F-4457-BD5E-6547FA1CEED4}" presName="textRect" presStyleLbl="revTx" presStyleIdx="0" presStyleCnt="4">
        <dgm:presLayoutVars>
          <dgm:chMax val="1"/>
          <dgm:chPref val="1"/>
        </dgm:presLayoutVars>
      </dgm:prSet>
      <dgm:spPr/>
    </dgm:pt>
    <dgm:pt modelId="{895D96AB-8D2F-4A9B-A1EB-A821F31D66C8}" type="pres">
      <dgm:prSet presAssocID="{6E88B0CE-10F9-42FD-94AE-02CA1B0A5C1B}" presName="sibTrans" presStyleLbl="sibTrans2D1" presStyleIdx="0" presStyleCnt="0"/>
      <dgm:spPr/>
    </dgm:pt>
    <dgm:pt modelId="{253AE436-2993-48C1-841E-67149013D959}" type="pres">
      <dgm:prSet presAssocID="{61EB112D-8650-4F24-8967-7B2092D7C378}" presName="compNode" presStyleCnt="0"/>
      <dgm:spPr/>
    </dgm:pt>
    <dgm:pt modelId="{1F90144B-D1DF-419A-9117-5D7C7D0272CD}" type="pres">
      <dgm:prSet presAssocID="{61EB112D-8650-4F24-8967-7B2092D7C378}" presName="iconBgRect" presStyleLbl="bgShp" presStyleIdx="1" presStyleCnt="4"/>
      <dgm:spPr/>
    </dgm:pt>
    <dgm:pt modelId="{26A066EE-0523-4929-A257-A01CC6EDFFD9}" type="pres">
      <dgm:prSet presAssocID="{61EB112D-8650-4F24-8967-7B2092D7C37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FA7F0F29-264A-4C86-9032-B1C07AB6014D}" type="pres">
      <dgm:prSet presAssocID="{61EB112D-8650-4F24-8967-7B2092D7C378}" presName="spaceRect" presStyleCnt="0"/>
      <dgm:spPr/>
    </dgm:pt>
    <dgm:pt modelId="{8136F210-FEA1-4F1E-8514-E2A06ADE4239}" type="pres">
      <dgm:prSet presAssocID="{61EB112D-8650-4F24-8967-7B2092D7C378}" presName="textRect" presStyleLbl="revTx" presStyleIdx="1" presStyleCnt="4">
        <dgm:presLayoutVars>
          <dgm:chMax val="1"/>
          <dgm:chPref val="1"/>
        </dgm:presLayoutVars>
      </dgm:prSet>
      <dgm:spPr/>
    </dgm:pt>
    <dgm:pt modelId="{F2518CEB-6901-434E-B261-E9E8A36BEB1B}" type="pres">
      <dgm:prSet presAssocID="{E61F4118-9961-4EF1-B4BF-9DCFFF33D9C8}" presName="sibTrans" presStyleLbl="sibTrans2D1" presStyleIdx="0" presStyleCnt="0"/>
      <dgm:spPr/>
    </dgm:pt>
    <dgm:pt modelId="{39329A8D-32B5-4802-8D57-B2F1DC59524E}" type="pres">
      <dgm:prSet presAssocID="{AA37F702-F4A8-4FF3-AFE2-D4FAEA019922}" presName="compNode" presStyleCnt="0"/>
      <dgm:spPr/>
    </dgm:pt>
    <dgm:pt modelId="{76CCBB33-DD41-48B9-B22D-62FD552BF8DA}" type="pres">
      <dgm:prSet presAssocID="{AA37F702-F4A8-4FF3-AFE2-D4FAEA019922}" presName="iconBgRect" presStyleLbl="bgShp" presStyleIdx="2" presStyleCnt="4"/>
      <dgm:spPr/>
    </dgm:pt>
    <dgm:pt modelId="{20F2F646-CB30-42B1-B56E-08ACC1D2F8A5}" type="pres">
      <dgm:prSet presAssocID="{AA37F702-F4A8-4FF3-AFE2-D4FAEA01992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4D68ECD4-72D5-4518-923E-BD67827E663E}" type="pres">
      <dgm:prSet presAssocID="{AA37F702-F4A8-4FF3-AFE2-D4FAEA019922}" presName="spaceRect" presStyleCnt="0"/>
      <dgm:spPr/>
    </dgm:pt>
    <dgm:pt modelId="{3E611AFC-4D1F-4D30-B677-C5374EDDD28C}" type="pres">
      <dgm:prSet presAssocID="{AA37F702-F4A8-4FF3-AFE2-D4FAEA019922}" presName="textRect" presStyleLbl="revTx" presStyleIdx="2" presStyleCnt="4">
        <dgm:presLayoutVars>
          <dgm:chMax val="1"/>
          <dgm:chPref val="1"/>
        </dgm:presLayoutVars>
      </dgm:prSet>
      <dgm:spPr/>
    </dgm:pt>
    <dgm:pt modelId="{98DB1557-35A2-439C-887C-30B02C48EF79}" type="pres">
      <dgm:prSet presAssocID="{646FAAE2-3FFB-461A-810E-A1771BDD5FC3}" presName="sibTrans" presStyleLbl="sibTrans2D1" presStyleIdx="0" presStyleCnt="0"/>
      <dgm:spPr/>
    </dgm:pt>
    <dgm:pt modelId="{FB7AEFE0-25E0-450A-9127-2A88E42B6C15}" type="pres">
      <dgm:prSet presAssocID="{90F60B84-A500-47E2-AAF2-93F2D095F894}" presName="compNode" presStyleCnt="0"/>
      <dgm:spPr/>
    </dgm:pt>
    <dgm:pt modelId="{654CA5BE-A8A4-4657-9E63-24C1A2E8DEA2}" type="pres">
      <dgm:prSet presAssocID="{90F60B84-A500-47E2-AAF2-93F2D095F894}" presName="iconBgRect" presStyleLbl="bgShp" presStyleIdx="3" presStyleCnt="4"/>
      <dgm:spPr/>
    </dgm:pt>
    <dgm:pt modelId="{AA8F1DE6-243E-463D-A8AA-86982E4BA633}" type="pres">
      <dgm:prSet presAssocID="{90F60B84-A500-47E2-AAF2-93F2D095F89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r"/>
        </a:ext>
      </dgm:extLst>
    </dgm:pt>
    <dgm:pt modelId="{A9A5762D-666D-4E60-99A3-1E81F1421311}" type="pres">
      <dgm:prSet presAssocID="{90F60B84-A500-47E2-AAF2-93F2D095F894}" presName="spaceRect" presStyleCnt="0"/>
      <dgm:spPr/>
    </dgm:pt>
    <dgm:pt modelId="{606C5778-3BFA-49F5-A8B3-8751224A7CCC}" type="pres">
      <dgm:prSet presAssocID="{90F60B84-A500-47E2-AAF2-93F2D095F894}" presName="textRect" presStyleLbl="revTx" presStyleIdx="3" presStyleCnt="4">
        <dgm:presLayoutVars>
          <dgm:chMax val="1"/>
          <dgm:chPref val="1"/>
        </dgm:presLayoutVars>
      </dgm:prSet>
      <dgm:spPr/>
    </dgm:pt>
  </dgm:ptLst>
  <dgm:cxnLst>
    <dgm:cxn modelId="{32F6132C-DCE9-4FB7-B8A5-6F43CEB4FA25}" srcId="{FE55D275-19CB-4310-ACA3-FB9E3156AA80}" destId="{908694A2-079F-4457-BD5E-6547FA1CEED4}" srcOrd="0" destOrd="0" parTransId="{0F4A3AC6-8299-41C9-A2EB-0237B132FF77}" sibTransId="{6E88B0CE-10F9-42FD-94AE-02CA1B0A5C1B}"/>
    <dgm:cxn modelId="{F539E45E-3E47-4DC0-BDAE-5371B90ECEC2}" srcId="{FE55D275-19CB-4310-ACA3-FB9E3156AA80}" destId="{61EB112D-8650-4F24-8967-7B2092D7C378}" srcOrd="1" destOrd="0" parTransId="{A29857DE-2008-402E-B72D-5301D7EB4D51}" sibTransId="{E61F4118-9961-4EF1-B4BF-9DCFFF33D9C8}"/>
    <dgm:cxn modelId="{966EF364-B586-4033-98CA-946CE66F3AE6}" type="presOf" srcId="{908694A2-079F-4457-BD5E-6547FA1CEED4}" destId="{66B9A0A7-5A64-47C1-91D9-E52D7BD9492D}" srcOrd="0" destOrd="0" presId="urn:microsoft.com/office/officeart/2018/2/layout/IconCircleList"/>
    <dgm:cxn modelId="{57D2CE92-CE9A-4BE7-BB05-FED2EF4F4C38}" srcId="{FE55D275-19CB-4310-ACA3-FB9E3156AA80}" destId="{90F60B84-A500-47E2-AAF2-93F2D095F894}" srcOrd="3" destOrd="0" parTransId="{ED33038D-6923-47F1-B2C9-554FEA6B1CBE}" sibTransId="{FE0E9061-6D95-4271-8672-2CC62802C789}"/>
    <dgm:cxn modelId="{5647A9A5-0E08-4AC8-96B7-6E11EE6CD490}" type="presOf" srcId="{E61F4118-9961-4EF1-B4BF-9DCFFF33D9C8}" destId="{F2518CEB-6901-434E-B261-E9E8A36BEB1B}" srcOrd="0" destOrd="0" presId="urn:microsoft.com/office/officeart/2018/2/layout/IconCircleList"/>
    <dgm:cxn modelId="{CDFD68C0-4728-46BD-8777-D535EA600699}" srcId="{FE55D275-19CB-4310-ACA3-FB9E3156AA80}" destId="{AA37F702-F4A8-4FF3-AFE2-D4FAEA019922}" srcOrd="2" destOrd="0" parTransId="{2015221A-D8A7-4E18-BED1-13F676A38DFD}" sibTransId="{646FAAE2-3FFB-461A-810E-A1771BDD5FC3}"/>
    <dgm:cxn modelId="{18ED4CC8-F80C-4C6F-8CEE-97076C1EE6F3}" type="presOf" srcId="{90F60B84-A500-47E2-AAF2-93F2D095F894}" destId="{606C5778-3BFA-49F5-A8B3-8751224A7CCC}" srcOrd="0" destOrd="0" presId="urn:microsoft.com/office/officeart/2018/2/layout/IconCircleList"/>
    <dgm:cxn modelId="{76446BC8-1AFF-4893-B0FF-53F4C64E2E65}" type="presOf" srcId="{61EB112D-8650-4F24-8967-7B2092D7C378}" destId="{8136F210-FEA1-4F1E-8514-E2A06ADE4239}" srcOrd="0" destOrd="0" presId="urn:microsoft.com/office/officeart/2018/2/layout/IconCircleList"/>
    <dgm:cxn modelId="{4D73F6EE-924A-4BBE-B30E-3A77A7201B0D}" type="presOf" srcId="{FE55D275-19CB-4310-ACA3-FB9E3156AA80}" destId="{8F8FEF9C-091E-4071-A29F-CC5F62ADAD3E}" srcOrd="0" destOrd="0" presId="urn:microsoft.com/office/officeart/2018/2/layout/IconCircleList"/>
    <dgm:cxn modelId="{2A5D11FB-4512-46D0-8A06-35394E933423}" type="presOf" srcId="{AA37F702-F4A8-4FF3-AFE2-D4FAEA019922}" destId="{3E611AFC-4D1F-4D30-B677-C5374EDDD28C}" srcOrd="0" destOrd="0" presId="urn:microsoft.com/office/officeart/2018/2/layout/IconCircleList"/>
    <dgm:cxn modelId="{928768FC-A326-48C0-AF11-347D30CCFF5B}" type="presOf" srcId="{646FAAE2-3FFB-461A-810E-A1771BDD5FC3}" destId="{98DB1557-35A2-439C-887C-30B02C48EF79}" srcOrd="0" destOrd="0" presId="urn:microsoft.com/office/officeart/2018/2/layout/IconCircleList"/>
    <dgm:cxn modelId="{7DB40CFE-9A26-45AA-A15D-C030D44E6474}" type="presOf" srcId="{6E88B0CE-10F9-42FD-94AE-02CA1B0A5C1B}" destId="{895D96AB-8D2F-4A9B-A1EB-A821F31D66C8}" srcOrd="0" destOrd="0" presId="urn:microsoft.com/office/officeart/2018/2/layout/IconCircleList"/>
    <dgm:cxn modelId="{75B662AD-2D5F-4742-BEAC-1A188B3688B1}" type="presParOf" srcId="{8F8FEF9C-091E-4071-A29F-CC5F62ADAD3E}" destId="{589D1D4D-436C-4550-BD02-EDB6DCBC6077}" srcOrd="0" destOrd="0" presId="urn:microsoft.com/office/officeart/2018/2/layout/IconCircleList"/>
    <dgm:cxn modelId="{39926026-FA67-432B-946B-302EAC67E919}" type="presParOf" srcId="{589D1D4D-436C-4550-BD02-EDB6DCBC6077}" destId="{EBF0392E-3CEE-4D24-A0AF-13855547E737}" srcOrd="0" destOrd="0" presId="urn:microsoft.com/office/officeart/2018/2/layout/IconCircleList"/>
    <dgm:cxn modelId="{91A4454D-2A6A-45C2-A984-5CE1798F1085}" type="presParOf" srcId="{EBF0392E-3CEE-4D24-A0AF-13855547E737}" destId="{5DB99090-88BA-42B2-956A-D2F6C8613252}" srcOrd="0" destOrd="0" presId="urn:microsoft.com/office/officeart/2018/2/layout/IconCircleList"/>
    <dgm:cxn modelId="{0A0DA739-DC2C-4489-8B73-85858908D306}" type="presParOf" srcId="{EBF0392E-3CEE-4D24-A0AF-13855547E737}" destId="{EC02DC0E-598B-44BA-8E7D-315D4E336EF6}" srcOrd="1" destOrd="0" presId="urn:microsoft.com/office/officeart/2018/2/layout/IconCircleList"/>
    <dgm:cxn modelId="{22B6DEC0-9B1A-4E46-8C94-9E3773DBC1A7}" type="presParOf" srcId="{EBF0392E-3CEE-4D24-A0AF-13855547E737}" destId="{F6F85D15-291F-4502-942B-722BBF2FB4A4}" srcOrd="2" destOrd="0" presId="urn:microsoft.com/office/officeart/2018/2/layout/IconCircleList"/>
    <dgm:cxn modelId="{38A533D8-6551-41A4-A041-E8E92D0BCD64}" type="presParOf" srcId="{EBF0392E-3CEE-4D24-A0AF-13855547E737}" destId="{66B9A0A7-5A64-47C1-91D9-E52D7BD9492D}" srcOrd="3" destOrd="0" presId="urn:microsoft.com/office/officeart/2018/2/layout/IconCircleList"/>
    <dgm:cxn modelId="{ABAB15C7-B219-4698-99CD-B3112AE0DCF2}" type="presParOf" srcId="{589D1D4D-436C-4550-BD02-EDB6DCBC6077}" destId="{895D96AB-8D2F-4A9B-A1EB-A821F31D66C8}" srcOrd="1" destOrd="0" presId="urn:microsoft.com/office/officeart/2018/2/layout/IconCircleList"/>
    <dgm:cxn modelId="{7489E632-B732-4E7D-9CD6-5988A04F8AA8}" type="presParOf" srcId="{589D1D4D-436C-4550-BD02-EDB6DCBC6077}" destId="{253AE436-2993-48C1-841E-67149013D959}" srcOrd="2" destOrd="0" presId="urn:microsoft.com/office/officeart/2018/2/layout/IconCircleList"/>
    <dgm:cxn modelId="{AE0657B8-E8F7-4F48-A461-C46EAAF2A91B}" type="presParOf" srcId="{253AE436-2993-48C1-841E-67149013D959}" destId="{1F90144B-D1DF-419A-9117-5D7C7D0272CD}" srcOrd="0" destOrd="0" presId="urn:microsoft.com/office/officeart/2018/2/layout/IconCircleList"/>
    <dgm:cxn modelId="{AAFC2604-2089-4369-AB7A-BC1BC012612A}" type="presParOf" srcId="{253AE436-2993-48C1-841E-67149013D959}" destId="{26A066EE-0523-4929-A257-A01CC6EDFFD9}" srcOrd="1" destOrd="0" presId="urn:microsoft.com/office/officeart/2018/2/layout/IconCircleList"/>
    <dgm:cxn modelId="{2625C0E9-F8F9-42FE-BCDC-740C081D96C0}" type="presParOf" srcId="{253AE436-2993-48C1-841E-67149013D959}" destId="{FA7F0F29-264A-4C86-9032-B1C07AB6014D}" srcOrd="2" destOrd="0" presId="urn:microsoft.com/office/officeart/2018/2/layout/IconCircleList"/>
    <dgm:cxn modelId="{6B5AFF91-42B6-415C-A32A-470E0693A64F}" type="presParOf" srcId="{253AE436-2993-48C1-841E-67149013D959}" destId="{8136F210-FEA1-4F1E-8514-E2A06ADE4239}" srcOrd="3" destOrd="0" presId="urn:microsoft.com/office/officeart/2018/2/layout/IconCircleList"/>
    <dgm:cxn modelId="{7E7B727B-858A-4CA2-872A-3259F5816717}" type="presParOf" srcId="{589D1D4D-436C-4550-BD02-EDB6DCBC6077}" destId="{F2518CEB-6901-434E-B261-E9E8A36BEB1B}" srcOrd="3" destOrd="0" presId="urn:microsoft.com/office/officeart/2018/2/layout/IconCircleList"/>
    <dgm:cxn modelId="{AC54E5D2-249E-4510-8335-CFA6A6A2FE3D}" type="presParOf" srcId="{589D1D4D-436C-4550-BD02-EDB6DCBC6077}" destId="{39329A8D-32B5-4802-8D57-B2F1DC59524E}" srcOrd="4" destOrd="0" presId="urn:microsoft.com/office/officeart/2018/2/layout/IconCircleList"/>
    <dgm:cxn modelId="{8F00477B-1B98-404D-8724-04B3BA074976}" type="presParOf" srcId="{39329A8D-32B5-4802-8D57-B2F1DC59524E}" destId="{76CCBB33-DD41-48B9-B22D-62FD552BF8DA}" srcOrd="0" destOrd="0" presId="urn:microsoft.com/office/officeart/2018/2/layout/IconCircleList"/>
    <dgm:cxn modelId="{CD31E98A-F68E-4C50-AE2B-BF986ABD0434}" type="presParOf" srcId="{39329A8D-32B5-4802-8D57-B2F1DC59524E}" destId="{20F2F646-CB30-42B1-B56E-08ACC1D2F8A5}" srcOrd="1" destOrd="0" presId="urn:microsoft.com/office/officeart/2018/2/layout/IconCircleList"/>
    <dgm:cxn modelId="{986F939F-0DF0-469A-9DDE-8D5D206B81AF}" type="presParOf" srcId="{39329A8D-32B5-4802-8D57-B2F1DC59524E}" destId="{4D68ECD4-72D5-4518-923E-BD67827E663E}" srcOrd="2" destOrd="0" presId="urn:microsoft.com/office/officeart/2018/2/layout/IconCircleList"/>
    <dgm:cxn modelId="{AF88E10B-A0A7-41E3-95F7-8ACABC561D1A}" type="presParOf" srcId="{39329A8D-32B5-4802-8D57-B2F1DC59524E}" destId="{3E611AFC-4D1F-4D30-B677-C5374EDDD28C}" srcOrd="3" destOrd="0" presId="urn:microsoft.com/office/officeart/2018/2/layout/IconCircleList"/>
    <dgm:cxn modelId="{647A658D-B0E5-46DE-A448-7137D42527C6}" type="presParOf" srcId="{589D1D4D-436C-4550-BD02-EDB6DCBC6077}" destId="{98DB1557-35A2-439C-887C-30B02C48EF79}" srcOrd="5" destOrd="0" presId="urn:microsoft.com/office/officeart/2018/2/layout/IconCircleList"/>
    <dgm:cxn modelId="{0127923B-EE46-4BA4-8CEE-FBAB45263749}" type="presParOf" srcId="{589D1D4D-436C-4550-BD02-EDB6DCBC6077}" destId="{FB7AEFE0-25E0-450A-9127-2A88E42B6C15}" srcOrd="6" destOrd="0" presId="urn:microsoft.com/office/officeart/2018/2/layout/IconCircleList"/>
    <dgm:cxn modelId="{10F34377-46D3-4CD3-B060-4369379D5D7E}" type="presParOf" srcId="{FB7AEFE0-25E0-450A-9127-2A88E42B6C15}" destId="{654CA5BE-A8A4-4657-9E63-24C1A2E8DEA2}" srcOrd="0" destOrd="0" presId="urn:microsoft.com/office/officeart/2018/2/layout/IconCircleList"/>
    <dgm:cxn modelId="{D116D3D3-E53B-4722-9F48-BED5556C4505}" type="presParOf" srcId="{FB7AEFE0-25E0-450A-9127-2A88E42B6C15}" destId="{AA8F1DE6-243E-463D-A8AA-86982E4BA633}" srcOrd="1" destOrd="0" presId="urn:microsoft.com/office/officeart/2018/2/layout/IconCircleList"/>
    <dgm:cxn modelId="{99EEF383-0B61-489A-A582-503AF5CD93C0}" type="presParOf" srcId="{FB7AEFE0-25E0-450A-9127-2A88E42B6C15}" destId="{A9A5762D-666D-4E60-99A3-1E81F1421311}" srcOrd="2" destOrd="0" presId="urn:microsoft.com/office/officeart/2018/2/layout/IconCircleList"/>
    <dgm:cxn modelId="{7866AD29-050D-49C4-A042-78A7EDB8A0D2}" type="presParOf" srcId="{FB7AEFE0-25E0-450A-9127-2A88E42B6C15}" destId="{606C5778-3BFA-49F5-A8B3-8751224A7CC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8C84-FC9D-DE49-8583-FE779D47DFAD}">
      <dsp:nvSpPr>
        <dsp:cNvPr id="0" name=""/>
        <dsp:cNvSpPr/>
      </dsp:nvSpPr>
      <dsp:spPr>
        <a:xfrm>
          <a:off x="0" y="31687"/>
          <a:ext cx="10515600" cy="9266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100000"/>
            </a:lnSpc>
            <a:spcBef>
              <a:spcPct val="0"/>
            </a:spcBef>
            <a:spcAft>
              <a:spcPct val="35000"/>
            </a:spcAft>
            <a:buNone/>
          </a:pPr>
          <a:r>
            <a:rPr lang="nl-NL" sz="3600" kern="1200" dirty="0"/>
            <a:t>Op welke niveaus voorlichting en educatie?</a:t>
          </a:r>
          <a:endParaRPr lang="en-US" sz="3600" kern="1200" dirty="0"/>
        </a:p>
      </dsp:txBody>
      <dsp:txXfrm>
        <a:off x="45235" y="76922"/>
        <a:ext cx="10425130" cy="836170"/>
      </dsp:txXfrm>
    </dsp:sp>
    <dsp:sp modelId="{DCCA952F-A319-9248-967B-C48B6B3F5A4E}">
      <dsp:nvSpPr>
        <dsp:cNvPr id="0" name=""/>
        <dsp:cNvSpPr/>
      </dsp:nvSpPr>
      <dsp:spPr>
        <a:xfrm>
          <a:off x="0" y="1062007"/>
          <a:ext cx="10515600" cy="92664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100000"/>
            </a:lnSpc>
            <a:spcBef>
              <a:spcPct val="0"/>
            </a:spcBef>
            <a:spcAft>
              <a:spcPct val="35000"/>
            </a:spcAft>
            <a:buNone/>
          </a:pPr>
          <a:r>
            <a:rPr lang="en-US" sz="3600" kern="1200" dirty="0"/>
            <a:t>Doel?</a:t>
          </a:r>
        </a:p>
      </dsp:txBody>
      <dsp:txXfrm>
        <a:off x="45235" y="1107242"/>
        <a:ext cx="10425130" cy="836170"/>
      </dsp:txXfrm>
    </dsp:sp>
    <dsp:sp modelId="{D3EF615D-0859-354B-914F-ED6ECD7C64E8}">
      <dsp:nvSpPr>
        <dsp:cNvPr id="0" name=""/>
        <dsp:cNvSpPr/>
      </dsp:nvSpPr>
      <dsp:spPr>
        <a:xfrm>
          <a:off x="0" y="2092327"/>
          <a:ext cx="10515600" cy="92664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100000"/>
            </a:lnSpc>
            <a:spcBef>
              <a:spcPct val="0"/>
            </a:spcBef>
            <a:spcAft>
              <a:spcPct val="35000"/>
            </a:spcAft>
            <a:buNone/>
          </a:pPr>
          <a:r>
            <a:rPr lang="en-US" sz="3600" kern="1200" dirty="0"/>
            <a:t>Direct </a:t>
          </a:r>
          <a:r>
            <a:rPr lang="en-US" sz="3600" kern="1200" dirty="0" err="1"/>
            <a:t>en</a:t>
          </a:r>
          <a:r>
            <a:rPr lang="en-US" sz="3600" kern="1200" dirty="0"/>
            <a:t> indirect?</a:t>
          </a:r>
        </a:p>
      </dsp:txBody>
      <dsp:txXfrm>
        <a:off x="45235" y="2137562"/>
        <a:ext cx="10425130" cy="836170"/>
      </dsp:txXfrm>
    </dsp:sp>
    <dsp:sp modelId="{18924FD6-943A-9440-84A7-D7A010DD79E6}">
      <dsp:nvSpPr>
        <dsp:cNvPr id="0" name=""/>
        <dsp:cNvSpPr/>
      </dsp:nvSpPr>
      <dsp:spPr>
        <a:xfrm>
          <a:off x="0" y="3122647"/>
          <a:ext cx="10515600" cy="9266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100000"/>
            </a:lnSpc>
            <a:spcBef>
              <a:spcPct val="0"/>
            </a:spcBef>
            <a:spcAft>
              <a:spcPct val="35000"/>
            </a:spcAft>
            <a:buNone/>
          </a:pPr>
          <a:r>
            <a:rPr lang="en-US" sz="3600" kern="1200" dirty="0" err="1"/>
            <a:t>Relatie</a:t>
          </a:r>
          <a:r>
            <a:rPr lang="en-US" sz="3600" kern="1200" dirty="0"/>
            <a:t> </a:t>
          </a:r>
          <a:r>
            <a:rPr lang="en-US" sz="3600" kern="1200" dirty="0" err="1"/>
            <a:t>naar</a:t>
          </a:r>
          <a:r>
            <a:rPr lang="en-US" sz="3600" kern="1200" dirty="0"/>
            <a:t> </a:t>
          </a:r>
          <a:r>
            <a:rPr lang="en-US" sz="3600" kern="1200" dirty="0" err="1"/>
            <a:t>gedragsmodellen</a:t>
          </a:r>
          <a:endParaRPr lang="en-US" sz="3600" kern="1200" dirty="0"/>
        </a:p>
      </dsp:txBody>
      <dsp:txXfrm>
        <a:off x="45235" y="3167882"/>
        <a:ext cx="10425130" cy="8361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99586-808E-DA42-9874-7B8006A5E730}">
      <dsp:nvSpPr>
        <dsp:cNvPr id="0" name=""/>
        <dsp:cNvSpPr/>
      </dsp:nvSpPr>
      <dsp:spPr>
        <a:xfrm>
          <a:off x="130938"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A6AAA3-0FC1-F84B-A48C-0234BBD6058B}">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nl-NL" sz="5400" kern="1200"/>
            <a:t>Faciliterende voorlichting</a:t>
          </a:r>
          <a:endParaRPr lang="en-US" sz="5400" kern="1200"/>
        </a:p>
      </dsp:txBody>
      <dsp:txXfrm>
        <a:off x="678914" y="525899"/>
        <a:ext cx="4067491" cy="2525499"/>
      </dsp:txXfrm>
    </dsp:sp>
    <dsp:sp modelId="{53309EE7-9217-4A47-8F94-542A39FD1950}">
      <dsp:nvSpPr>
        <dsp:cNvPr id="0" name=""/>
        <dsp:cNvSpPr/>
      </dsp:nvSpPr>
      <dsp:spPr>
        <a:xfrm>
          <a:off x="5294381"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E6A7F4-6026-444E-B467-D3DFE0477A15}">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nl-NL" sz="5400" kern="1200"/>
            <a:t>Intentionele voorlichting</a:t>
          </a:r>
          <a:endParaRPr lang="en-US" sz="5400" kern="1200"/>
        </a:p>
      </dsp:txBody>
      <dsp:txXfrm>
        <a:off x="5842357" y="525899"/>
        <a:ext cx="4067491" cy="2525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99090-88BA-42B2-956A-D2F6C8613252}">
      <dsp:nvSpPr>
        <dsp:cNvPr id="0" name=""/>
        <dsp:cNvSpPr/>
      </dsp:nvSpPr>
      <dsp:spPr>
        <a:xfrm>
          <a:off x="212335" y="469890"/>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02DC0E-598B-44BA-8E7D-315D4E336EF6}">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B9A0A7-5A64-47C1-91D9-E52D7BD9492D}">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nl-NL" sz="1300" b="1" kern="1200" dirty="0"/>
            <a:t>Attitude</a:t>
          </a:r>
          <a:r>
            <a:rPr lang="nl-NL" sz="1300" kern="1200" dirty="0"/>
            <a:t> opvattingen gebaseerd op bijvoorbeeld kennis, ervaringen en voorbeelden van anderen.</a:t>
          </a:r>
          <a:endParaRPr lang="en-US" sz="1300" kern="1200" dirty="0"/>
        </a:p>
      </dsp:txBody>
      <dsp:txXfrm>
        <a:off x="1834517" y="469890"/>
        <a:ext cx="3148942" cy="1335915"/>
      </dsp:txXfrm>
    </dsp:sp>
    <dsp:sp modelId="{1F90144B-D1DF-419A-9117-5D7C7D0272CD}">
      <dsp:nvSpPr>
        <dsp:cNvPr id="0" name=""/>
        <dsp:cNvSpPr/>
      </dsp:nvSpPr>
      <dsp:spPr>
        <a:xfrm>
          <a:off x="5532139" y="469890"/>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A066EE-0523-4929-A257-A01CC6EDFFD9}">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36F210-FEA1-4F1E-8514-E2A06ADE4239}">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nl-NL" sz="1300" b="1" kern="1200" dirty="0"/>
            <a:t>Sociale invloed </a:t>
          </a:r>
          <a:r>
            <a:rPr lang="nl-NL" sz="1300" kern="1200" dirty="0"/>
            <a:t>is de invloed of sociale norm die anderen uitoefenen om bepaalde gedragingen wel of niet te vertonen. De invloed van groepen waartoe de persoon behoort en de drang om zich aan te passen, is hier zeker een belangrijke factor.</a:t>
          </a:r>
          <a:endParaRPr lang="en-US" sz="1300" kern="1200" dirty="0"/>
        </a:p>
      </dsp:txBody>
      <dsp:txXfrm>
        <a:off x="7154322" y="469890"/>
        <a:ext cx="3148942" cy="1335915"/>
      </dsp:txXfrm>
    </dsp:sp>
    <dsp:sp modelId="{76CCBB33-DD41-48B9-B22D-62FD552BF8DA}">
      <dsp:nvSpPr>
        <dsp:cNvPr id="0" name=""/>
        <dsp:cNvSpPr/>
      </dsp:nvSpPr>
      <dsp:spPr>
        <a:xfrm>
          <a:off x="212335" y="2545532"/>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F2F646-CB30-42B1-B56E-08ACC1D2F8A5}">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611AFC-4D1F-4D30-B677-C5374EDDD28C}">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nl-NL" sz="1300" b="1" kern="1200" dirty="0"/>
            <a:t>Eigen effectiviteit </a:t>
          </a:r>
          <a:r>
            <a:rPr lang="nl-NL" sz="1300" kern="1200" dirty="0"/>
            <a:t>is de inschatting of iemand zekere gedragingen wel of niet uit kan voeren. Zelfbeeld, positieve en negatieve ervaringen, faalangst en persoonlijke kenmerken zijn hierbij relevant. Ook invloeden van buitenaf en financiële situatie kunnen meewegen in de eigen effectiviteit.</a:t>
          </a:r>
          <a:endParaRPr lang="en-US" sz="1300" kern="1200" dirty="0"/>
        </a:p>
      </dsp:txBody>
      <dsp:txXfrm>
        <a:off x="1834517" y="2545532"/>
        <a:ext cx="3148942" cy="1335915"/>
      </dsp:txXfrm>
    </dsp:sp>
    <dsp:sp modelId="{654CA5BE-A8A4-4657-9E63-24C1A2E8DEA2}">
      <dsp:nvSpPr>
        <dsp:cNvPr id="0" name=""/>
        <dsp:cNvSpPr/>
      </dsp:nvSpPr>
      <dsp:spPr>
        <a:xfrm>
          <a:off x="5532139" y="2545532"/>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8F1DE6-243E-463D-A8AA-86982E4BA633}">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6C5778-3BFA-49F5-A8B3-8751224A7CCC}">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355600">
            <a:lnSpc>
              <a:spcPct val="90000"/>
            </a:lnSpc>
            <a:spcBef>
              <a:spcPct val="0"/>
            </a:spcBef>
            <a:spcAft>
              <a:spcPct val="35000"/>
            </a:spcAft>
            <a:buNone/>
          </a:pPr>
          <a:r>
            <a:rPr lang="nl-NL" sz="800" kern="1200" dirty="0"/>
            <a:t>Bron::</a:t>
          </a:r>
          <a:r>
            <a:rPr lang="nl-NL" sz="800" kern="1200" dirty="0" err="1"/>
            <a:t>https</a:t>
          </a:r>
          <a:r>
            <a:rPr lang="nl-NL" sz="800" kern="1200" dirty="0"/>
            <a:t>://educatie-en-</a:t>
          </a:r>
          <a:r>
            <a:rPr lang="nl-NL" sz="800" kern="1200" dirty="0" err="1"/>
            <a:t>school.infonu.nl</a:t>
          </a:r>
          <a:r>
            <a:rPr lang="nl-NL" sz="800" kern="1200" dirty="0"/>
            <a:t>/methodiek/41551-de-gvo-cyclus-en-het-ase-model.html</a:t>
          </a:r>
        </a:p>
        <a:p>
          <a:pPr marL="0" lvl="0" indent="0" algn="l" defTabSz="355600">
            <a:lnSpc>
              <a:spcPct val="90000"/>
            </a:lnSpc>
            <a:spcBef>
              <a:spcPct val="0"/>
            </a:spcBef>
            <a:spcAft>
              <a:spcPct val="35000"/>
            </a:spcAft>
            <a:buNone/>
          </a:pPr>
          <a:endParaRPr lang="en-US" sz="800" kern="1200" dirty="0"/>
        </a:p>
      </dsp:txBody>
      <dsp:txXfrm>
        <a:off x="7154322" y="2545532"/>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E4988D-1711-CA45-A796-F56276D9906E}" type="datetimeFigureOut">
              <a:rPr lang="nl-NL" smtClean="0"/>
              <a:t>31-10-2023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26C2-E838-EF4E-B4BF-DD7F7C1F5978}" type="slidenum">
              <a:rPr lang="nl-NL" smtClean="0"/>
              <a:t>‹nr.›</a:t>
            </a:fld>
            <a:endParaRPr lang="nl-NL"/>
          </a:p>
        </p:txBody>
      </p:sp>
    </p:spTree>
    <p:extLst>
      <p:ext uri="{BB962C8B-B14F-4D97-AF65-F5344CB8AC3E}">
        <p14:creationId xmlns:p14="http://schemas.microsoft.com/office/powerpoint/2010/main" val="2878458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F6895A-B4CC-BE45-89FF-FC0E115856E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8458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19D7E1-AF4E-316B-A2E0-5B83E50A573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56366D0-3C2A-CF58-601B-F38B4AADCE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F09F734-3E70-6183-404D-40F161A22B9E}"/>
              </a:ext>
            </a:extLst>
          </p:cNvPr>
          <p:cNvSpPr>
            <a:spLocks noGrp="1"/>
          </p:cNvSpPr>
          <p:nvPr>
            <p:ph type="dt" sz="half" idx="10"/>
          </p:nvPr>
        </p:nvSpPr>
        <p:spPr/>
        <p:txBody>
          <a:bodyPr/>
          <a:lstStyle/>
          <a:p>
            <a:fld id="{30E78FFA-9688-C34A-9C37-E40237AA9A58}" type="datetimeFigureOut">
              <a:rPr lang="nl-NL" smtClean="0"/>
              <a:t>31-10-2023</a:t>
            </a:fld>
            <a:endParaRPr lang="nl-NL"/>
          </a:p>
        </p:txBody>
      </p:sp>
      <p:sp>
        <p:nvSpPr>
          <p:cNvPr id="5" name="Tijdelijke aanduiding voor voettekst 4">
            <a:extLst>
              <a:ext uri="{FF2B5EF4-FFF2-40B4-BE49-F238E27FC236}">
                <a16:creationId xmlns:a16="http://schemas.microsoft.com/office/drawing/2014/main" id="{CCED3997-E6FE-02A2-9429-B85B53878AF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08B841-2651-0561-6B12-AF094350173D}"/>
              </a:ext>
            </a:extLst>
          </p:cNvPr>
          <p:cNvSpPr>
            <a:spLocks noGrp="1"/>
          </p:cNvSpPr>
          <p:nvPr>
            <p:ph type="sldNum" sz="quarter" idx="12"/>
          </p:nvPr>
        </p:nvSpPr>
        <p:spPr/>
        <p:txBody>
          <a:bodyPr/>
          <a:lstStyle/>
          <a:p>
            <a:fld id="{8B86120A-F095-8E4C-8436-51DB8D533727}" type="slidenum">
              <a:rPr lang="nl-NL" smtClean="0"/>
              <a:t>‹nr.›</a:t>
            </a:fld>
            <a:endParaRPr lang="nl-NL"/>
          </a:p>
        </p:txBody>
      </p:sp>
    </p:spTree>
    <p:extLst>
      <p:ext uri="{BB962C8B-B14F-4D97-AF65-F5344CB8AC3E}">
        <p14:creationId xmlns:p14="http://schemas.microsoft.com/office/powerpoint/2010/main" val="3826118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0503B3-0486-DD25-9908-22EA5DA6AC0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E4CE435-4B21-C77A-EE23-A7EE763FD15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CFF7895-7F4B-E3B6-EF4F-77359EDCCA5E}"/>
              </a:ext>
            </a:extLst>
          </p:cNvPr>
          <p:cNvSpPr>
            <a:spLocks noGrp="1"/>
          </p:cNvSpPr>
          <p:nvPr>
            <p:ph type="dt" sz="half" idx="10"/>
          </p:nvPr>
        </p:nvSpPr>
        <p:spPr/>
        <p:txBody>
          <a:bodyPr/>
          <a:lstStyle/>
          <a:p>
            <a:fld id="{30E78FFA-9688-C34A-9C37-E40237AA9A58}" type="datetimeFigureOut">
              <a:rPr lang="nl-NL" smtClean="0"/>
              <a:t>31-10-2023</a:t>
            </a:fld>
            <a:endParaRPr lang="nl-NL"/>
          </a:p>
        </p:txBody>
      </p:sp>
      <p:sp>
        <p:nvSpPr>
          <p:cNvPr id="5" name="Tijdelijke aanduiding voor voettekst 4">
            <a:extLst>
              <a:ext uri="{FF2B5EF4-FFF2-40B4-BE49-F238E27FC236}">
                <a16:creationId xmlns:a16="http://schemas.microsoft.com/office/drawing/2014/main" id="{B0189A04-ED44-6F1C-6B2F-51A6557E74F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FEBD0BE-8E25-849B-4359-C43AC7276C1D}"/>
              </a:ext>
            </a:extLst>
          </p:cNvPr>
          <p:cNvSpPr>
            <a:spLocks noGrp="1"/>
          </p:cNvSpPr>
          <p:nvPr>
            <p:ph type="sldNum" sz="quarter" idx="12"/>
          </p:nvPr>
        </p:nvSpPr>
        <p:spPr/>
        <p:txBody>
          <a:bodyPr/>
          <a:lstStyle/>
          <a:p>
            <a:fld id="{8B86120A-F095-8E4C-8436-51DB8D533727}" type="slidenum">
              <a:rPr lang="nl-NL" smtClean="0"/>
              <a:t>‹nr.›</a:t>
            </a:fld>
            <a:endParaRPr lang="nl-NL"/>
          </a:p>
        </p:txBody>
      </p:sp>
    </p:spTree>
    <p:extLst>
      <p:ext uri="{BB962C8B-B14F-4D97-AF65-F5344CB8AC3E}">
        <p14:creationId xmlns:p14="http://schemas.microsoft.com/office/powerpoint/2010/main" val="806993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9280943-FB8A-8BA5-88F3-E385BA319A6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65BEDEB-558D-7762-AF42-A8104632450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1077483-3C12-B502-4081-5EB184E25BD1}"/>
              </a:ext>
            </a:extLst>
          </p:cNvPr>
          <p:cNvSpPr>
            <a:spLocks noGrp="1"/>
          </p:cNvSpPr>
          <p:nvPr>
            <p:ph type="dt" sz="half" idx="10"/>
          </p:nvPr>
        </p:nvSpPr>
        <p:spPr/>
        <p:txBody>
          <a:bodyPr/>
          <a:lstStyle/>
          <a:p>
            <a:fld id="{30E78FFA-9688-C34A-9C37-E40237AA9A58}" type="datetimeFigureOut">
              <a:rPr lang="nl-NL" smtClean="0"/>
              <a:t>31-10-2023</a:t>
            </a:fld>
            <a:endParaRPr lang="nl-NL"/>
          </a:p>
        </p:txBody>
      </p:sp>
      <p:sp>
        <p:nvSpPr>
          <p:cNvPr id="5" name="Tijdelijke aanduiding voor voettekst 4">
            <a:extLst>
              <a:ext uri="{FF2B5EF4-FFF2-40B4-BE49-F238E27FC236}">
                <a16:creationId xmlns:a16="http://schemas.microsoft.com/office/drawing/2014/main" id="{701FC913-6B2D-FF70-3A17-61B4FCAFA80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DF3725F-4B30-6700-7CDE-A205372E0892}"/>
              </a:ext>
            </a:extLst>
          </p:cNvPr>
          <p:cNvSpPr>
            <a:spLocks noGrp="1"/>
          </p:cNvSpPr>
          <p:nvPr>
            <p:ph type="sldNum" sz="quarter" idx="12"/>
          </p:nvPr>
        </p:nvSpPr>
        <p:spPr/>
        <p:txBody>
          <a:bodyPr/>
          <a:lstStyle/>
          <a:p>
            <a:fld id="{8B86120A-F095-8E4C-8436-51DB8D533727}" type="slidenum">
              <a:rPr lang="nl-NL" smtClean="0"/>
              <a:t>‹nr.›</a:t>
            </a:fld>
            <a:endParaRPr lang="nl-NL"/>
          </a:p>
        </p:txBody>
      </p:sp>
    </p:spTree>
    <p:extLst>
      <p:ext uri="{BB962C8B-B14F-4D97-AF65-F5344CB8AC3E}">
        <p14:creationId xmlns:p14="http://schemas.microsoft.com/office/powerpoint/2010/main" val="327911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0D7D3-D2AF-BD41-8275-43A85329246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EBE07A9-FD57-194F-A382-90C4371D753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B089960-B223-1A91-6B14-0AE2F8BAB1C2}"/>
              </a:ext>
            </a:extLst>
          </p:cNvPr>
          <p:cNvSpPr>
            <a:spLocks noGrp="1"/>
          </p:cNvSpPr>
          <p:nvPr>
            <p:ph type="dt" sz="half" idx="10"/>
          </p:nvPr>
        </p:nvSpPr>
        <p:spPr/>
        <p:txBody>
          <a:bodyPr/>
          <a:lstStyle/>
          <a:p>
            <a:fld id="{30E78FFA-9688-C34A-9C37-E40237AA9A58}" type="datetimeFigureOut">
              <a:rPr lang="nl-NL" smtClean="0"/>
              <a:t>31-10-2023</a:t>
            </a:fld>
            <a:endParaRPr lang="nl-NL"/>
          </a:p>
        </p:txBody>
      </p:sp>
      <p:sp>
        <p:nvSpPr>
          <p:cNvPr id="5" name="Tijdelijke aanduiding voor voettekst 4">
            <a:extLst>
              <a:ext uri="{FF2B5EF4-FFF2-40B4-BE49-F238E27FC236}">
                <a16:creationId xmlns:a16="http://schemas.microsoft.com/office/drawing/2014/main" id="{C031AEAD-47C3-C970-BB56-37863CDF205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93A6A7E-EFC1-8ACA-4FCE-3028714B6BF2}"/>
              </a:ext>
            </a:extLst>
          </p:cNvPr>
          <p:cNvSpPr>
            <a:spLocks noGrp="1"/>
          </p:cNvSpPr>
          <p:nvPr>
            <p:ph type="sldNum" sz="quarter" idx="12"/>
          </p:nvPr>
        </p:nvSpPr>
        <p:spPr/>
        <p:txBody>
          <a:bodyPr/>
          <a:lstStyle/>
          <a:p>
            <a:fld id="{8B86120A-F095-8E4C-8436-51DB8D533727}" type="slidenum">
              <a:rPr lang="nl-NL" smtClean="0"/>
              <a:t>‹nr.›</a:t>
            </a:fld>
            <a:endParaRPr lang="nl-NL"/>
          </a:p>
        </p:txBody>
      </p:sp>
    </p:spTree>
    <p:extLst>
      <p:ext uri="{BB962C8B-B14F-4D97-AF65-F5344CB8AC3E}">
        <p14:creationId xmlns:p14="http://schemas.microsoft.com/office/powerpoint/2010/main" val="266491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2139B3-6E76-74FC-9248-D3396013704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06E5B22-E472-B045-6AE3-DF0330EE5D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DD1D96A-8D62-B6C1-F7E4-394464C7F006}"/>
              </a:ext>
            </a:extLst>
          </p:cNvPr>
          <p:cNvSpPr>
            <a:spLocks noGrp="1"/>
          </p:cNvSpPr>
          <p:nvPr>
            <p:ph type="dt" sz="half" idx="10"/>
          </p:nvPr>
        </p:nvSpPr>
        <p:spPr/>
        <p:txBody>
          <a:bodyPr/>
          <a:lstStyle/>
          <a:p>
            <a:fld id="{30E78FFA-9688-C34A-9C37-E40237AA9A58}" type="datetimeFigureOut">
              <a:rPr lang="nl-NL" smtClean="0"/>
              <a:t>31-10-2023</a:t>
            </a:fld>
            <a:endParaRPr lang="nl-NL"/>
          </a:p>
        </p:txBody>
      </p:sp>
      <p:sp>
        <p:nvSpPr>
          <p:cNvPr id="5" name="Tijdelijke aanduiding voor voettekst 4">
            <a:extLst>
              <a:ext uri="{FF2B5EF4-FFF2-40B4-BE49-F238E27FC236}">
                <a16:creationId xmlns:a16="http://schemas.microsoft.com/office/drawing/2014/main" id="{8C767C85-97D9-6D01-4CD3-97240BA020C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C805EE-B511-17C7-FC30-CD722361866D}"/>
              </a:ext>
            </a:extLst>
          </p:cNvPr>
          <p:cNvSpPr>
            <a:spLocks noGrp="1"/>
          </p:cNvSpPr>
          <p:nvPr>
            <p:ph type="sldNum" sz="quarter" idx="12"/>
          </p:nvPr>
        </p:nvSpPr>
        <p:spPr/>
        <p:txBody>
          <a:bodyPr/>
          <a:lstStyle/>
          <a:p>
            <a:fld id="{8B86120A-F095-8E4C-8436-51DB8D533727}" type="slidenum">
              <a:rPr lang="nl-NL" smtClean="0"/>
              <a:t>‹nr.›</a:t>
            </a:fld>
            <a:endParaRPr lang="nl-NL"/>
          </a:p>
        </p:txBody>
      </p:sp>
    </p:spTree>
    <p:extLst>
      <p:ext uri="{BB962C8B-B14F-4D97-AF65-F5344CB8AC3E}">
        <p14:creationId xmlns:p14="http://schemas.microsoft.com/office/powerpoint/2010/main" val="1140585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50FBB6-932D-4CB6-F143-5CF1280E98F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0CF63E3-D2B9-1CC9-B394-29E428B2BF6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9D821CF-658C-614E-3987-6157792FB44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B39AF60-D59B-3BDC-178C-ACA30326EF31}"/>
              </a:ext>
            </a:extLst>
          </p:cNvPr>
          <p:cNvSpPr>
            <a:spLocks noGrp="1"/>
          </p:cNvSpPr>
          <p:nvPr>
            <p:ph type="dt" sz="half" idx="10"/>
          </p:nvPr>
        </p:nvSpPr>
        <p:spPr/>
        <p:txBody>
          <a:bodyPr/>
          <a:lstStyle/>
          <a:p>
            <a:fld id="{30E78FFA-9688-C34A-9C37-E40237AA9A58}" type="datetimeFigureOut">
              <a:rPr lang="nl-NL" smtClean="0"/>
              <a:t>31-10-2023</a:t>
            </a:fld>
            <a:endParaRPr lang="nl-NL"/>
          </a:p>
        </p:txBody>
      </p:sp>
      <p:sp>
        <p:nvSpPr>
          <p:cNvPr id="6" name="Tijdelijke aanduiding voor voettekst 5">
            <a:extLst>
              <a:ext uri="{FF2B5EF4-FFF2-40B4-BE49-F238E27FC236}">
                <a16:creationId xmlns:a16="http://schemas.microsoft.com/office/drawing/2014/main" id="{E287A06C-2B0B-9B82-30C7-6A8B3C40454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BB1ED70-7C61-9114-34F0-10EAF35052C6}"/>
              </a:ext>
            </a:extLst>
          </p:cNvPr>
          <p:cNvSpPr>
            <a:spLocks noGrp="1"/>
          </p:cNvSpPr>
          <p:nvPr>
            <p:ph type="sldNum" sz="quarter" idx="12"/>
          </p:nvPr>
        </p:nvSpPr>
        <p:spPr/>
        <p:txBody>
          <a:bodyPr/>
          <a:lstStyle/>
          <a:p>
            <a:fld id="{8B86120A-F095-8E4C-8436-51DB8D533727}" type="slidenum">
              <a:rPr lang="nl-NL" smtClean="0"/>
              <a:t>‹nr.›</a:t>
            </a:fld>
            <a:endParaRPr lang="nl-NL"/>
          </a:p>
        </p:txBody>
      </p:sp>
    </p:spTree>
    <p:extLst>
      <p:ext uri="{BB962C8B-B14F-4D97-AF65-F5344CB8AC3E}">
        <p14:creationId xmlns:p14="http://schemas.microsoft.com/office/powerpoint/2010/main" val="163039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22238F-18DD-4467-33BF-818B676465A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9973367-39BF-3C47-E945-AD2BEA7AC0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D0227FB-0F3C-4849-32F1-E62D1329EB0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CF79A4B-7249-4396-4190-76724C15C7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8D0106C-FAEC-2349-9E03-CC7119C4996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EF5D44B-A044-A03C-4C51-C779D1BA1A23}"/>
              </a:ext>
            </a:extLst>
          </p:cNvPr>
          <p:cNvSpPr>
            <a:spLocks noGrp="1"/>
          </p:cNvSpPr>
          <p:nvPr>
            <p:ph type="dt" sz="half" idx="10"/>
          </p:nvPr>
        </p:nvSpPr>
        <p:spPr/>
        <p:txBody>
          <a:bodyPr/>
          <a:lstStyle/>
          <a:p>
            <a:fld id="{30E78FFA-9688-C34A-9C37-E40237AA9A58}" type="datetimeFigureOut">
              <a:rPr lang="nl-NL" smtClean="0"/>
              <a:t>31-10-2023</a:t>
            </a:fld>
            <a:endParaRPr lang="nl-NL"/>
          </a:p>
        </p:txBody>
      </p:sp>
      <p:sp>
        <p:nvSpPr>
          <p:cNvPr id="8" name="Tijdelijke aanduiding voor voettekst 7">
            <a:extLst>
              <a:ext uri="{FF2B5EF4-FFF2-40B4-BE49-F238E27FC236}">
                <a16:creationId xmlns:a16="http://schemas.microsoft.com/office/drawing/2014/main" id="{27488846-4518-2E79-6B9E-ABEB5CD325C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9A9955D-D869-F257-E521-20E15180CDD4}"/>
              </a:ext>
            </a:extLst>
          </p:cNvPr>
          <p:cNvSpPr>
            <a:spLocks noGrp="1"/>
          </p:cNvSpPr>
          <p:nvPr>
            <p:ph type="sldNum" sz="quarter" idx="12"/>
          </p:nvPr>
        </p:nvSpPr>
        <p:spPr/>
        <p:txBody>
          <a:bodyPr/>
          <a:lstStyle/>
          <a:p>
            <a:fld id="{8B86120A-F095-8E4C-8436-51DB8D533727}" type="slidenum">
              <a:rPr lang="nl-NL" smtClean="0"/>
              <a:t>‹nr.›</a:t>
            </a:fld>
            <a:endParaRPr lang="nl-NL"/>
          </a:p>
        </p:txBody>
      </p:sp>
    </p:spTree>
    <p:extLst>
      <p:ext uri="{BB962C8B-B14F-4D97-AF65-F5344CB8AC3E}">
        <p14:creationId xmlns:p14="http://schemas.microsoft.com/office/powerpoint/2010/main" val="31542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EDFD0A-0E93-7A5C-8A7A-7A3E8E8AF3A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C7B3BA8-F22C-3664-9A26-4DAAE4E0067B}"/>
              </a:ext>
            </a:extLst>
          </p:cNvPr>
          <p:cNvSpPr>
            <a:spLocks noGrp="1"/>
          </p:cNvSpPr>
          <p:nvPr>
            <p:ph type="dt" sz="half" idx="10"/>
          </p:nvPr>
        </p:nvSpPr>
        <p:spPr/>
        <p:txBody>
          <a:bodyPr/>
          <a:lstStyle/>
          <a:p>
            <a:fld id="{30E78FFA-9688-C34A-9C37-E40237AA9A58}" type="datetimeFigureOut">
              <a:rPr lang="nl-NL" smtClean="0"/>
              <a:t>31-10-2023</a:t>
            </a:fld>
            <a:endParaRPr lang="nl-NL"/>
          </a:p>
        </p:txBody>
      </p:sp>
      <p:sp>
        <p:nvSpPr>
          <p:cNvPr id="4" name="Tijdelijke aanduiding voor voettekst 3">
            <a:extLst>
              <a:ext uri="{FF2B5EF4-FFF2-40B4-BE49-F238E27FC236}">
                <a16:creationId xmlns:a16="http://schemas.microsoft.com/office/drawing/2014/main" id="{A988F610-D8C1-AB44-3608-B6B31E6DFC0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732DA87-2D70-2E90-F29C-C0B49E86E221}"/>
              </a:ext>
            </a:extLst>
          </p:cNvPr>
          <p:cNvSpPr>
            <a:spLocks noGrp="1"/>
          </p:cNvSpPr>
          <p:nvPr>
            <p:ph type="sldNum" sz="quarter" idx="12"/>
          </p:nvPr>
        </p:nvSpPr>
        <p:spPr/>
        <p:txBody>
          <a:bodyPr/>
          <a:lstStyle/>
          <a:p>
            <a:fld id="{8B86120A-F095-8E4C-8436-51DB8D533727}" type="slidenum">
              <a:rPr lang="nl-NL" smtClean="0"/>
              <a:t>‹nr.›</a:t>
            </a:fld>
            <a:endParaRPr lang="nl-NL"/>
          </a:p>
        </p:txBody>
      </p:sp>
    </p:spTree>
    <p:extLst>
      <p:ext uri="{BB962C8B-B14F-4D97-AF65-F5344CB8AC3E}">
        <p14:creationId xmlns:p14="http://schemas.microsoft.com/office/powerpoint/2010/main" val="4205688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24D786F-51B1-E11B-10D6-467C14DC35B5}"/>
              </a:ext>
            </a:extLst>
          </p:cNvPr>
          <p:cNvSpPr>
            <a:spLocks noGrp="1"/>
          </p:cNvSpPr>
          <p:nvPr>
            <p:ph type="dt" sz="half" idx="10"/>
          </p:nvPr>
        </p:nvSpPr>
        <p:spPr/>
        <p:txBody>
          <a:bodyPr/>
          <a:lstStyle/>
          <a:p>
            <a:fld id="{30E78FFA-9688-C34A-9C37-E40237AA9A58}" type="datetimeFigureOut">
              <a:rPr lang="nl-NL" smtClean="0"/>
              <a:t>31-10-2023</a:t>
            </a:fld>
            <a:endParaRPr lang="nl-NL"/>
          </a:p>
        </p:txBody>
      </p:sp>
      <p:sp>
        <p:nvSpPr>
          <p:cNvPr id="3" name="Tijdelijke aanduiding voor voettekst 2">
            <a:extLst>
              <a:ext uri="{FF2B5EF4-FFF2-40B4-BE49-F238E27FC236}">
                <a16:creationId xmlns:a16="http://schemas.microsoft.com/office/drawing/2014/main" id="{2C174D18-D3EB-BB86-CD9D-C178AD936E2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9AD72FF-A6F3-3830-9CC6-3EA54DDB6864}"/>
              </a:ext>
            </a:extLst>
          </p:cNvPr>
          <p:cNvSpPr>
            <a:spLocks noGrp="1"/>
          </p:cNvSpPr>
          <p:nvPr>
            <p:ph type="sldNum" sz="quarter" idx="12"/>
          </p:nvPr>
        </p:nvSpPr>
        <p:spPr/>
        <p:txBody>
          <a:bodyPr/>
          <a:lstStyle/>
          <a:p>
            <a:fld id="{8B86120A-F095-8E4C-8436-51DB8D533727}" type="slidenum">
              <a:rPr lang="nl-NL" smtClean="0"/>
              <a:t>‹nr.›</a:t>
            </a:fld>
            <a:endParaRPr lang="nl-NL"/>
          </a:p>
        </p:txBody>
      </p:sp>
    </p:spTree>
    <p:extLst>
      <p:ext uri="{BB962C8B-B14F-4D97-AF65-F5344CB8AC3E}">
        <p14:creationId xmlns:p14="http://schemas.microsoft.com/office/powerpoint/2010/main" val="31029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F2EA6E-1EF7-7013-5C45-24D43FA9D98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473BE5C-BF55-75DE-5C4D-0D0E1543F1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FFFB5D2-7873-D687-A14B-CB10BB9D5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4B3527E-392E-1E8E-FE8B-555264616847}"/>
              </a:ext>
            </a:extLst>
          </p:cNvPr>
          <p:cNvSpPr>
            <a:spLocks noGrp="1"/>
          </p:cNvSpPr>
          <p:nvPr>
            <p:ph type="dt" sz="half" idx="10"/>
          </p:nvPr>
        </p:nvSpPr>
        <p:spPr/>
        <p:txBody>
          <a:bodyPr/>
          <a:lstStyle/>
          <a:p>
            <a:fld id="{30E78FFA-9688-C34A-9C37-E40237AA9A58}" type="datetimeFigureOut">
              <a:rPr lang="nl-NL" smtClean="0"/>
              <a:t>31-10-2023</a:t>
            </a:fld>
            <a:endParaRPr lang="nl-NL"/>
          </a:p>
        </p:txBody>
      </p:sp>
      <p:sp>
        <p:nvSpPr>
          <p:cNvPr id="6" name="Tijdelijke aanduiding voor voettekst 5">
            <a:extLst>
              <a:ext uri="{FF2B5EF4-FFF2-40B4-BE49-F238E27FC236}">
                <a16:creationId xmlns:a16="http://schemas.microsoft.com/office/drawing/2014/main" id="{874C6741-06A3-5455-4067-B50CC47B37A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6349DD1-E888-A81C-D17F-CE5E1BFEDDE3}"/>
              </a:ext>
            </a:extLst>
          </p:cNvPr>
          <p:cNvSpPr>
            <a:spLocks noGrp="1"/>
          </p:cNvSpPr>
          <p:nvPr>
            <p:ph type="sldNum" sz="quarter" idx="12"/>
          </p:nvPr>
        </p:nvSpPr>
        <p:spPr/>
        <p:txBody>
          <a:bodyPr/>
          <a:lstStyle/>
          <a:p>
            <a:fld id="{8B86120A-F095-8E4C-8436-51DB8D533727}" type="slidenum">
              <a:rPr lang="nl-NL" smtClean="0"/>
              <a:t>‹nr.›</a:t>
            </a:fld>
            <a:endParaRPr lang="nl-NL"/>
          </a:p>
        </p:txBody>
      </p:sp>
    </p:spTree>
    <p:extLst>
      <p:ext uri="{BB962C8B-B14F-4D97-AF65-F5344CB8AC3E}">
        <p14:creationId xmlns:p14="http://schemas.microsoft.com/office/powerpoint/2010/main" val="3627747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4C0836-19FF-1E54-A611-E9CF1E684D1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9D4284E-8E44-DA7D-C947-1E129BC122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E25F266-CE1E-5D3D-27DD-74D32DF4A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CFF2849-1779-3C31-4089-EC22C7023B0F}"/>
              </a:ext>
            </a:extLst>
          </p:cNvPr>
          <p:cNvSpPr>
            <a:spLocks noGrp="1"/>
          </p:cNvSpPr>
          <p:nvPr>
            <p:ph type="dt" sz="half" idx="10"/>
          </p:nvPr>
        </p:nvSpPr>
        <p:spPr/>
        <p:txBody>
          <a:bodyPr/>
          <a:lstStyle/>
          <a:p>
            <a:fld id="{30E78FFA-9688-C34A-9C37-E40237AA9A58}" type="datetimeFigureOut">
              <a:rPr lang="nl-NL" smtClean="0"/>
              <a:t>31-10-2023</a:t>
            </a:fld>
            <a:endParaRPr lang="nl-NL"/>
          </a:p>
        </p:txBody>
      </p:sp>
      <p:sp>
        <p:nvSpPr>
          <p:cNvPr id="6" name="Tijdelijke aanduiding voor voettekst 5">
            <a:extLst>
              <a:ext uri="{FF2B5EF4-FFF2-40B4-BE49-F238E27FC236}">
                <a16:creationId xmlns:a16="http://schemas.microsoft.com/office/drawing/2014/main" id="{B4AC72C5-CD2F-3C07-AF26-6B2570A555A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1355103-2553-9C8A-4F82-4A766489B19A}"/>
              </a:ext>
            </a:extLst>
          </p:cNvPr>
          <p:cNvSpPr>
            <a:spLocks noGrp="1"/>
          </p:cNvSpPr>
          <p:nvPr>
            <p:ph type="sldNum" sz="quarter" idx="12"/>
          </p:nvPr>
        </p:nvSpPr>
        <p:spPr/>
        <p:txBody>
          <a:bodyPr/>
          <a:lstStyle/>
          <a:p>
            <a:fld id="{8B86120A-F095-8E4C-8436-51DB8D533727}" type="slidenum">
              <a:rPr lang="nl-NL" smtClean="0"/>
              <a:t>‹nr.›</a:t>
            </a:fld>
            <a:endParaRPr lang="nl-NL"/>
          </a:p>
        </p:txBody>
      </p:sp>
    </p:spTree>
    <p:extLst>
      <p:ext uri="{BB962C8B-B14F-4D97-AF65-F5344CB8AC3E}">
        <p14:creationId xmlns:p14="http://schemas.microsoft.com/office/powerpoint/2010/main" val="135269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DB82089-F01E-CCA3-F189-C15E751C15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D615BB2-06FB-D264-F320-24F1B9C44F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35F1E89-58B4-865D-5749-B867926342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78FFA-9688-C34A-9C37-E40237AA9A58}" type="datetimeFigureOut">
              <a:rPr lang="nl-NL" smtClean="0"/>
              <a:t>31-10-2023</a:t>
            </a:fld>
            <a:endParaRPr lang="nl-NL"/>
          </a:p>
        </p:txBody>
      </p:sp>
      <p:sp>
        <p:nvSpPr>
          <p:cNvPr id="5" name="Tijdelijke aanduiding voor voettekst 4">
            <a:extLst>
              <a:ext uri="{FF2B5EF4-FFF2-40B4-BE49-F238E27FC236}">
                <a16:creationId xmlns:a16="http://schemas.microsoft.com/office/drawing/2014/main" id="{5AFE414A-FC4E-C0C7-1DD0-F13A606C3B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932623D-FB2F-AA3C-7836-F5B758EF4F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6120A-F095-8E4C-8436-51DB8D533727}" type="slidenum">
              <a:rPr lang="nl-NL" smtClean="0"/>
              <a:t>‹nr.›</a:t>
            </a:fld>
            <a:endParaRPr lang="nl-NL"/>
          </a:p>
        </p:txBody>
      </p:sp>
    </p:spTree>
    <p:extLst>
      <p:ext uri="{BB962C8B-B14F-4D97-AF65-F5344CB8AC3E}">
        <p14:creationId xmlns:p14="http://schemas.microsoft.com/office/powerpoint/2010/main" val="624726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video.saxion.nl/media/ASE+Model/0_evkjsz42" TargetMode="Externa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2" name="Titel 1">
            <a:extLst>
              <a:ext uri="{FF2B5EF4-FFF2-40B4-BE49-F238E27FC236}">
                <a16:creationId xmlns:a16="http://schemas.microsoft.com/office/drawing/2014/main" id="{D6018D65-4A8A-4406-9558-3B872220CB43}"/>
              </a:ext>
            </a:extLst>
          </p:cNvPr>
          <p:cNvSpPr>
            <a:spLocks noGrp="1"/>
          </p:cNvSpPr>
          <p:nvPr>
            <p:ph type="ctrTitle"/>
          </p:nvPr>
        </p:nvSpPr>
        <p:spPr>
          <a:xfrm>
            <a:off x="1180531" y="1346268"/>
            <a:ext cx="5274860" cy="3066706"/>
          </a:xfrm>
        </p:spPr>
        <p:txBody>
          <a:bodyPr anchor="b">
            <a:normAutofit/>
          </a:bodyPr>
          <a:lstStyle/>
          <a:p>
            <a:pPr algn="l"/>
            <a:r>
              <a:rPr lang="nl-NL" dirty="0"/>
              <a:t>Lifestyle week 9</a:t>
            </a:r>
          </a:p>
        </p:txBody>
      </p:sp>
      <p:sp>
        <p:nvSpPr>
          <p:cNvPr id="3" name="Ondertitel 2">
            <a:extLst>
              <a:ext uri="{FF2B5EF4-FFF2-40B4-BE49-F238E27FC236}">
                <a16:creationId xmlns:a16="http://schemas.microsoft.com/office/drawing/2014/main" id="{E635A9AB-17BC-050A-6861-02F25AF83D3B}"/>
              </a:ext>
            </a:extLst>
          </p:cNvPr>
          <p:cNvSpPr>
            <a:spLocks noGrp="1"/>
          </p:cNvSpPr>
          <p:nvPr>
            <p:ph type="subTitle" idx="1"/>
          </p:nvPr>
        </p:nvSpPr>
        <p:spPr>
          <a:xfrm>
            <a:off x="1201212" y="4412974"/>
            <a:ext cx="4524024" cy="1576188"/>
          </a:xfrm>
        </p:spPr>
        <p:txBody>
          <a:bodyPr anchor="t">
            <a:normAutofit/>
          </a:bodyPr>
          <a:lstStyle/>
          <a:p>
            <a:pPr algn="l"/>
            <a:r>
              <a:rPr lang="nl-NL" dirty="0"/>
              <a:t>Gedrag </a:t>
            </a:r>
            <a:r>
              <a:rPr lang="nl-NL" dirty="0" err="1"/>
              <a:t>beinvloeden</a:t>
            </a:r>
            <a:endParaRPr lang="nl-NL" dirty="0"/>
          </a:p>
        </p:txBody>
      </p:sp>
      <p:sp>
        <p:nvSpPr>
          <p:cNvPr id="11" name="Freeform: Shape 10">
            <a:extLst>
              <a:ext uri="{FF2B5EF4-FFF2-40B4-BE49-F238E27FC236}">
                <a16:creationId xmlns:a16="http://schemas.microsoft.com/office/drawing/2014/main" id="{479F0FB3-8461-462D-84A2-53106FBF4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5348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11E3C311-4E8A-45D9-97BF-07F5FD346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88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0592FFFD-23D8-21A9-23FF-6C4B62BD4BB9}"/>
              </a:ext>
            </a:extLst>
          </p:cNvPr>
          <p:cNvPicPr>
            <a:picLocks noChangeAspect="1"/>
          </p:cNvPicPr>
          <p:nvPr/>
        </p:nvPicPr>
        <p:blipFill rotWithShape="1">
          <a:blip r:embed="rId2"/>
          <a:srcRect l="475" r="4823" b="-3"/>
          <a:stretch/>
        </p:blipFill>
        <p:spPr>
          <a:xfrm>
            <a:off x="6986049" y="10"/>
            <a:ext cx="5205951" cy="6857990"/>
          </a:xfrm>
          <a:custGeom>
            <a:avLst/>
            <a:gdLst/>
            <a:ahLst/>
            <a:cxnLst/>
            <a:rect l="l" t="t" r="r" b="b"/>
            <a:pathLst>
              <a:path w="5205951" h="6858000">
                <a:moveTo>
                  <a:pt x="1623023" y="0"/>
                </a:moveTo>
                <a:lnTo>
                  <a:pt x="2716256" y="0"/>
                </a:lnTo>
                <a:lnTo>
                  <a:pt x="3496422" y="0"/>
                </a:lnTo>
                <a:lnTo>
                  <a:pt x="5205951" y="0"/>
                </a:lnTo>
                <a:lnTo>
                  <a:pt x="5205951"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15" name="Freeform: Shape 14">
            <a:extLst>
              <a:ext uri="{FF2B5EF4-FFF2-40B4-BE49-F238E27FC236}">
                <a16:creationId xmlns:a16="http://schemas.microsoft.com/office/drawing/2014/main" id="{AC8C3C31-D2ED-479D-A386-33298BA04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2680522" cy="6858000"/>
          </a:xfrm>
          <a:custGeom>
            <a:avLst/>
            <a:gdLst>
              <a:gd name="connsiteX0" fmla="*/ 1057499 w 2680522"/>
              <a:gd name="connsiteY0" fmla="*/ 0 h 6858000"/>
              <a:gd name="connsiteX1" fmla="*/ 879731 w 2680522"/>
              <a:gd name="connsiteY1" fmla="*/ 0 h 6858000"/>
              <a:gd name="connsiteX2" fmla="*/ 901855 w 2680522"/>
              <a:gd name="connsiteY2" fmla="*/ 14997 h 6858000"/>
              <a:gd name="connsiteX3" fmla="*/ 2502754 w 2680522"/>
              <a:gd name="connsiteY3" fmla="*/ 3621656 h 6858000"/>
              <a:gd name="connsiteX4" fmla="*/ 628404 w 2680522"/>
              <a:gd name="connsiteY4" fmla="*/ 6374814 h 6858000"/>
              <a:gd name="connsiteX5" fmla="*/ 111756 w 2680522"/>
              <a:gd name="connsiteY5" fmla="*/ 6780599 h 6858000"/>
              <a:gd name="connsiteX6" fmla="*/ 0 w 2680522"/>
              <a:gd name="connsiteY6" fmla="*/ 6858000 h 6858000"/>
              <a:gd name="connsiteX7" fmla="*/ 177768 w 2680522"/>
              <a:gd name="connsiteY7" fmla="*/ 6858000 h 6858000"/>
              <a:gd name="connsiteX8" fmla="*/ 289524 w 2680522"/>
              <a:gd name="connsiteY8" fmla="*/ 6780599 h 6858000"/>
              <a:gd name="connsiteX9" fmla="*/ 806172 w 2680522"/>
              <a:gd name="connsiteY9" fmla="*/ 6374814 h 6858000"/>
              <a:gd name="connsiteX10" fmla="*/ 2680522 w 2680522"/>
              <a:gd name="connsiteY10" fmla="*/ 3621656 h 6858000"/>
              <a:gd name="connsiteX11" fmla="*/ 1079623 w 2680522"/>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0522" h="6858000">
                <a:moveTo>
                  <a:pt x="1057499" y="0"/>
                </a:moveTo>
                <a:lnTo>
                  <a:pt x="879731" y="0"/>
                </a:lnTo>
                <a:lnTo>
                  <a:pt x="901855" y="14997"/>
                </a:lnTo>
                <a:cubicBezTo>
                  <a:pt x="1929018" y="754641"/>
                  <a:pt x="2502754" y="2093192"/>
                  <a:pt x="2502754" y="3621656"/>
                </a:cubicBezTo>
                <a:cubicBezTo>
                  <a:pt x="2502754" y="4969131"/>
                  <a:pt x="1574029" y="5602839"/>
                  <a:pt x="628404" y="6374814"/>
                </a:cubicBezTo>
                <a:cubicBezTo>
                  <a:pt x="456201" y="6515397"/>
                  <a:pt x="285574" y="6653108"/>
                  <a:pt x="111756" y="6780599"/>
                </a:cubicBezTo>
                <a:lnTo>
                  <a:pt x="0" y="6858000"/>
                </a:lnTo>
                <a:lnTo>
                  <a:pt x="177768" y="6858000"/>
                </a:lnTo>
                <a:lnTo>
                  <a:pt x="289524" y="6780599"/>
                </a:lnTo>
                <a:cubicBezTo>
                  <a:pt x="463342" y="6653108"/>
                  <a:pt x="633969" y="6515397"/>
                  <a:pt x="806172" y="6374814"/>
                </a:cubicBezTo>
                <a:cubicBezTo>
                  <a:pt x="1751797" y="5602839"/>
                  <a:pt x="2680522" y="4969131"/>
                  <a:pt x="2680522" y="3621656"/>
                </a:cubicBezTo>
                <a:cubicBezTo>
                  <a:pt x="2680522" y="2093192"/>
                  <a:pt x="2106786" y="754641"/>
                  <a:pt x="1079623"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043845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86536C8-C9A4-0943-8409-7153CB6667E1}"/>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200" kern="1200">
                <a:solidFill>
                  <a:srgbClr val="FFFFFF"/>
                </a:solidFill>
                <a:latin typeface="+mj-lt"/>
                <a:ea typeface="+mj-ea"/>
                <a:cs typeface="+mj-cs"/>
              </a:rPr>
              <a:t>Gedragsverandersmodellen</a:t>
            </a:r>
          </a:p>
        </p:txBody>
      </p:sp>
      <p:sp>
        <p:nvSpPr>
          <p:cNvPr id="4" name="Tijdelijke aanduiding voor inhoud 3">
            <a:extLst>
              <a:ext uri="{FF2B5EF4-FFF2-40B4-BE49-F238E27FC236}">
                <a16:creationId xmlns:a16="http://schemas.microsoft.com/office/drawing/2014/main" id="{F40B5C8E-3928-3247-8637-7490AAD9893E}"/>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000" kern="1200">
                <a:solidFill>
                  <a:srgbClr val="FFFFFF"/>
                </a:solidFill>
                <a:latin typeface="+mn-lt"/>
                <a:ea typeface="+mn-ea"/>
                <a:cs typeface="+mn-cs"/>
              </a:rPr>
              <a:t>Theorie of Planned Behavior en daarvan afgeleid het ASE model</a:t>
            </a:r>
          </a:p>
        </p:txBody>
      </p:sp>
    </p:spTree>
    <p:extLst>
      <p:ext uri="{BB962C8B-B14F-4D97-AF65-F5344CB8AC3E}">
        <p14:creationId xmlns:p14="http://schemas.microsoft.com/office/powerpoint/2010/main" val="3069674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5">
            <a:extLst>
              <a:ext uri="{FF2B5EF4-FFF2-40B4-BE49-F238E27FC236}">
                <a16:creationId xmlns:a16="http://schemas.microsoft.com/office/drawing/2014/main" id="{A6792F05-2FD4-4F18-815E-15391E8B4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5874D9B-8D27-6C46-A6E7-6CD3FA8E0BA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err="1">
                <a:solidFill>
                  <a:schemeClr val="tx1"/>
                </a:solidFill>
                <a:latin typeface="+mj-lt"/>
                <a:ea typeface="+mj-ea"/>
                <a:cs typeface="+mj-cs"/>
              </a:rPr>
              <a:t>Gedragsdeterminaten</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ofwel</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welke</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factoren</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bepalen</a:t>
            </a:r>
            <a:r>
              <a:rPr lang="en-US" kern="1200" dirty="0">
                <a:solidFill>
                  <a:schemeClr val="tx1"/>
                </a:solidFill>
                <a:latin typeface="+mj-lt"/>
                <a:ea typeface="+mj-ea"/>
                <a:cs typeface="+mj-cs"/>
              </a:rPr>
              <a:t> het </a:t>
            </a:r>
            <a:r>
              <a:rPr lang="en-US" kern="1200" dirty="0" err="1">
                <a:solidFill>
                  <a:schemeClr val="tx1"/>
                </a:solidFill>
                <a:latin typeface="+mj-lt"/>
                <a:ea typeface="+mj-ea"/>
                <a:cs typeface="+mj-cs"/>
              </a:rPr>
              <a:t>gedrag</a:t>
            </a:r>
            <a:endParaRPr lang="en-US" kern="1200" dirty="0">
              <a:solidFill>
                <a:schemeClr val="tx1"/>
              </a:solidFill>
              <a:latin typeface="+mj-lt"/>
              <a:ea typeface="+mj-ea"/>
              <a:cs typeface="+mj-cs"/>
            </a:endParaRPr>
          </a:p>
        </p:txBody>
      </p:sp>
      <p:sp>
        <p:nvSpPr>
          <p:cNvPr id="4" name="Tijdelijke aanduiding voor inhoud 3">
            <a:extLst>
              <a:ext uri="{FF2B5EF4-FFF2-40B4-BE49-F238E27FC236}">
                <a16:creationId xmlns:a16="http://schemas.microsoft.com/office/drawing/2014/main" id="{5B7692A2-8F5C-544C-8D60-B0239270A403}"/>
              </a:ext>
            </a:extLst>
          </p:cNvPr>
          <p:cNvSpPr>
            <a:spLocks noGrp="1"/>
          </p:cNvSpPr>
          <p:nvPr>
            <p:ph sz="half" idx="2"/>
          </p:nvPr>
        </p:nvSpPr>
        <p:spPr>
          <a:xfrm>
            <a:off x="838200" y="2021249"/>
            <a:ext cx="5707565" cy="4155713"/>
          </a:xfrm>
        </p:spPr>
        <p:txBody>
          <a:bodyPr vert="horz" lIns="91440" tIns="45720" rIns="91440" bIns="45720" rtlCol="0">
            <a:normAutofit/>
          </a:bodyPr>
          <a:lstStyle/>
          <a:p>
            <a:pPr marL="0"/>
            <a:r>
              <a:rPr lang="en-US" sz="2000" dirty="0" err="1"/>
              <a:t>Inzichtelijk</a:t>
            </a:r>
            <a:r>
              <a:rPr lang="en-US" sz="2000" dirty="0"/>
              <a:t> </a:t>
            </a:r>
            <a:r>
              <a:rPr lang="en-US" sz="2000" dirty="0" err="1"/>
              <a:t>maken</a:t>
            </a:r>
            <a:r>
              <a:rPr lang="en-US" sz="2000" dirty="0"/>
              <a:t> </a:t>
            </a:r>
            <a:r>
              <a:rPr lang="en-US" sz="2000" dirty="0" err="1"/>
              <a:t>welke</a:t>
            </a:r>
            <a:r>
              <a:rPr lang="en-US" sz="2000" dirty="0"/>
              <a:t> </a:t>
            </a:r>
            <a:r>
              <a:rPr lang="en-US" sz="2000" dirty="0" err="1"/>
              <a:t>factoren</a:t>
            </a:r>
            <a:r>
              <a:rPr lang="en-US" sz="2000" dirty="0"/>
              <a:t>  het </a:t>
            </a:r>
            <a:r>
              <a:rPr lang="en-US" sz="2000" dirty="0" err="1"/>
              <a:t>gedrag</a:t>
            </a:r>
            <a:r>
              <a:rPr lang="en-US" sz="2000" dirty="0"/>
              <a:t> </a:t>
            </a:r>
            <a:r>
              <a:rPr lang="en-US" sz="2000" dirty="0" err="1"/>
              <a:t>bepalen</a:t>
            </a:r>
            <a:r>
              <a:rPr lang="en-US" sz="2000" dirty="0"/>
              <a:t>. Het </a:t>
            </a:r>
            <a:r>
              <a:rPr lang="en-US" sz="2000" dirty="0" err="1"/>
              <a:t>gaat</a:t>
            </a:r>
            <a:r>
              <a:rPr lang="en-US" sz="2000" dirty="0"/>
              <a:t> dan om het </a:t>
            </a:r>
            <a:r>
              <a:rPr lang="en-US" sz="2000" dirty="0" err="1"/>
              <a:t>bestuderen</a:t>
            </a:r>
            <a:r>
              <a:rPr lang="en-US" sz="2000" dirty="0"/>
              <a:t> van </a:t>
            </a:r>
            <a:r>
              <a:rPr lang="en-US" sz="2000" dirty="0" err="1"/>
              <a:t>gedragingen</a:t>
            </a:r>
            <a:r>
              <a:rPr lang="en-US" sz="2000" dirty="0"/>
              <a:t> die </a:t>
            </a:r>
            <a:r>
              <a:rPr lang="en-US" sz="2000" dirty="0" err="1"/>
              <a:t>een</a:t>
            </a:r>
            <a:r>
              <a:rPr lang="en-US" sz="2000" dirty="0"/>
              <a:t> </a:t>
            </a:r>
            <a:r>
              <a:rPr lang="en-US" sz="2000" dirty="0" err="1"/>
              <a:t>relatie</a:t>
            </a:r>
            <a:r>
              <a:rPr lang="en-US" sz="2000" dirty="0"/>
              <a:t> </a:t>
            </a:r>
            <a:r>
              <a:rPr lang="en-US" sz="2000" dirty="0" err="1"/>
              <a:t>hebben</a:t>
            </a:r>
            <a:r>
              <a:rPr lang="en-US" sz="2000" dirty="0"/>
              <a:t> met het </a:t>
            </a:r>
            <a:r>
              <a:rPr lang="en-US" sz="2000" dirty="0" err="1"/>
              <a:t>probleem</a:t>
            </a:r>
            <a:r>
              <a:rPr lang="en-US" sz="2000" dirty="0"/>
              <a:t>. Het </a:t>
            </a:r>
            <a:r>
              <a:rPr lang="en-US" sz="2000" b="1" dirty="0"/>
              <a:t>ASE model </a:t>
            </a:r>
            <a:r>
              <a:rPr lang="en-US" sz="2000" dirty="0" err="1"/>
              <a:t>helpt</a:t>
            </a:r>
            <a:r>
              <a:rPr lang="en-US" sz="2000" dirty="0"/>
              <a:t>.</a:t>
            </a:r>
          </a:p>
          <a:p>
            <a:pPr marL="0"/>
            <a:endParaRPr lang="en-US" sz="2000" dirty="0"/>
          </a:p>
          <a:p>
            <a:pPr marL="0"/>
            <a:r>
              <a:rPr lang="en-US" sz="2000" dirty="0">
                <a:hlinkClick r:id="rId2"/>
              </a:rPr>
              <a:t>ASE model</a:t>
            </a:r>
            <a:endParaRPr lang="en-US" sz="2000" dirty="0"/>
          </a:p>
          <a:p>
            <a:pPr marL="0" indent="0">
              <a:buNone/>
            </a:pPr>
            <a:br>
              <a:rPr lang="en-US" sz="2000" dirty="0"/>
            </a:br>
            <a:endParaRPr lang="en-US" sz="2000" dirty="0"/>
          </a:p>
        </p:txBody>
      </p:sp>
      <p:pic>
        <p:nvPicPr>
          <p:cNvPr id="9" name="Afbeelding 8">
            <a:extLst>
              <a:ext uri="{FF2B5EF4-FFF2-40B4-BE49-F238E27FC236}">
                <a16:creationId xmlns:a16="http://schemas.microsoft.com/office/drawing/2014/main" id="{B454BC61-E1D0-EB47-AE75-3192C5CF6D53}"/>
              </a:ext>
            </a:extLst>
          </p:cNvPr>
          <p:cNvPicPr>
            <a:picLocks noChangeAspect="1"/>
          </p:cNvPicPr>
          <p:nvPr/>
        </p:nvPicPr>
        <p:blipFill rotWithShape="1">
          <a:blip r:embed="rId3"/>
          <a:srcRect t="1360" r="-1" b="14367"/>
          <a:stretch/>
        </p:blipFill>
        <p:spPr>
          <a:xfrm>
            <a:off x="6716922" y="1700078"/>
            <a:ext cx="5475077" cy="2583792"/>
          </a:xfrm>
          <a:custGeom>
            <a:avLst/>
            <a:gdLst>
              <a:gd name="connsiteX0" fmla="*/ 0 w 5475077"/>
              <a:gd name="connsiteY0" fmla="*/ 0 h 2583792"/>
              <a:gd name="connsiteX1" fmla="*/ 5475077 w 5475077"/>
              <a:gd name="connsiteY1" fmla="*/ 0 h 2583792"/>
              <a:gd name="connsiteX2" fmla="*/ 5475077 w 5475077"/>
              <a:gd name="connsiteY2" fmla="*/ 2583792 h 2583792"/>
              <a:gd name="connsiteX3" fmla="*/ 1197192 w 5475077"/>
              <a:gd name="connsiteY3" fmla="*/ 2583792 h 2583792"/>
            </a:gdLst>
            <a:ahLst/>
            <a:cxnLst>
              <a:cxn ang="0">
                <a:pos x="connsiteX0" y="connsiteY0"/>
              </a:cxn>
              <a:cxn ang="0">
                <a:pos x="connsiteX1" y="connsiteY1"/>
              </a:cxn>
              <a:cxn ang="0">
                <a:pos x="connsiteX2" y="connsiteY2"/>
              </a:cxn>
              <a:cxn ang="0">
                <a:pos x="connsiteX3" y="connsiteY3"/>
              </a:cxn>
            </a:cxnLst>
            <a:rect l="l" t="t" r="r" b="b"/>
            <a:pathLst>
              <a:path w="5475077" h="2583792">
                <a:moveTo>
                  <a:pt x="0" y="0"/>
                </a:moveTo>
                <a:lnTo>
                  <a:pt x="5475077" y="0"/>
                </a:lnTo>
                <a:lnTo>
                  <a:pt x="5475077" y="2583792"/>
                </a:lnTo>
                <a:lnTo>
                  <a:pt x="1197192" y="2583792"/>
                </a:lnTo>
                <a:close/>
              </a:path>
            </a:pathLst>
          </a:custGeom>
        </p:spPr>
      </p:pic>
      <p:pic>
        <p:nvPicPr>
          <p:cNvPr id="6" name="Tijdelijke aanduiding voor inhoud 5" descr="Afbeelding met foto, tekst, buiten, oud&#10;&#10;Automatisch gegenereerde beschrijving">
            <a:extLst>
              <a:ext uri="{FF2B5EF4-FFF2-40B4-BE49-F238E27FC236}">
                <a16:creationId xmlns:a16="http://schemas.microsoft.com/office/drawing/2014/main" id="{484C684F-F513-1944-AC25-50B647203821}"/>
              </a:ext>
            </a:extLst>
          </p:cNvPr>
          <p:cNvPicPr>
            <a:picLocks noGrp="1" noChangeAspect="1"/>
          </p:cNvPicPr>
          <p:nvPr>
            <p:ph sz="half" idx="1"/>
          </p:nvPr>
        </p:nvPicPr>
        <p:blipFill rotWithShape="1">
          <a:blip r:embed="rId4"/>
          <a:srcRect r="3" b="9527"/>
          <a:stretch/>
        </p:blipFill>
        <p:spPr>
          <a:xfrm>
            <a:off x="7914115" y="4283870"/>
            <a:ext cx="4277884" cy="2583520"/>
          </a:xfrm>
          <a:custGeom>
            <a:avLst/>
            <a:gdLst>
              <a:gd name="connsiteX0" fmla="*/ 0 w 4277884"/>
              <a:gd name="connsiteY0" fmla="*/ 0 h 2583520"/>
              <a:gd name="connsiteX1" fmla="*/ 4277884 w 4277884"/>
              <a:gd name="connsiteY1" fmla="*/ 0 h 2583520"/>
              <a:gd name="connsiteX2" fmla="*/ 4277884 w 4277884"/>
              <a:gd name="connsiteY2" fmla="*/ 2583520 h 2583520"/>
              <a:gd name="connsiteX3" fmla="*/ 1192437 w 4277884"/>
              <a:gd name="connsiteY3" fmla="*/ 2583520 h 2583520"/>
              <a:gd name="connsiteX4" fmla="*/ 1188085 w 4277884"/>
              <a:gd name="connsiteY4" fmla="*/ 2574129 h 2583520"/>
              <a:gd name="connsiteX5" fmla="*/ 1192715 w 4277884"/>
              <a:gd name="connsiteY5" fmla="*/ 2574129 h 258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884" h="2583520">
                <a:moveTo>
                  <a:pt x="0" y="0"/>
                </a:moveTo>
                <a:lnTo>
                  <a:pt x="4277884" y="0"/>
                </a:lnTo>
                <a:lnTo>
                  <a:pt x="4277884" y="2583520"/>
                </a:lnTo>
                <a:lnTo>
                  <a:pt x="1192437" y="2583520"/>
                </a:lnTo>
                <a:lnTo>
                  <a:pt x="1188085" y="2574129"/>
                </a:lnTo>
                <a:lnTo>
                  <a:pt x="1192715" y="2574129"/>
                </a:lnTo>
                <a:close/>
              </a:path>
            </a:pathLst>
          </a:custGeom>
        </p:spPr>
      </p:pic>
    </p:spTree>
    <p:extLst>
      <p:ext uri="{BB962C8B-B14F-4D97-AF65-F5344CB8AC3E}">
        <p14:creationId xmlns:p14="http://schemas.microsoft.com/office/powerpoint/2010/main" val="180996340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C34B55F-CBCD-BC49-9786-64CA634C5C9C}"/>
              </a:ext>
            </a:extLst>
          </p:cNvPr>
          <p:cNvSpPr>
            <a:spLocks noGrp="1"/>
          </p:cNvSpPr>
          <p:nvPr>
            <p:ph type="title"/>
          </p:nvPr>
        </p:nvSpPr>
        <p:spPr>
          <a:xfrm>
            <a:off x="838200" y="365125"/>
            <a:ext cx="10515600" cy="1325563"/>
          </a:xfrm>
        </p:spPr>
        <p:txBody>
          <a:bodyPr>
            <a:normAutofit/>
          </a:bodyPr>
          <a:lstStyle/>
          <a:p>
            <a:r>
              <a:rPr lang="nl-NL"/>
              <a:t>ASE model </a:t>
            </a:r>
            <a:endParaRPr lang="nl-NL" dirty="0"/>
          </a:p>
        </p:txBody>
      </p:sp>
      <p:graphicFrame>
        <p:nvGraphicFramePr>
          <p:cNvPr id="8" name="Tijdelijke aanduiding voor inhoud 5">
            <a:extLst>
              <a:ext uri="{FF2B5EF4-FFF2-40B4-BE49-F238E27FC236}">
                <a16:creationId xmlns:a16="http://schemas.microsoft.com/office/drawing/2014/main" id="{0729ECD3-46E0-4B71-889E-8A46729F63B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831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531EC0-8423-4C4F-8444-FBEF62A5FFA7}"/>
              </a:ext>
            </a:extLst>
          </p:cNvPr>
          <p:cNvSpPr>
            <a:spLocks noGrp="1"/>
          </p:cNvSpPr>
          <p:nvPr>
            <p:ph type="title"/>
          </p:nvPr>
        </p:nvSpPr>
        <p:spPr>
          <a:xfrm>
            <a:off x="1571811" y="1573586"/>
            <a:ext cx="9122584" cy="1325563"/>
          </a:xfrm>
        </p:spPr>
        <p:txBody>
          <a:bodyPr>
            <a:normAutofit/>
          </a:bodyPr>
          <a:lstStyle/>
          <a:p>
            <a:r>
              <a:rPr lang="nl-NL" dirty="0"/>
              <a:t>Welke factoren zitarmoede/zitarmoede?</a:t>
            </a:r>
          </a:p>
        </p:txBody>
      </p:sp>
      <p:sp>
        <p:nvSpPr>
          <p:cNvPr id="3" name="Tijdelijke aanduiding voor inhoud 2">
            <a:extLst>
              <a:ext uri="{FF2B5EF4-FFF2-40B4-BE49-F238E27FC236}">
                <a16:creationId xmlns:a16="http://schemas.microsoft.com/office/drawing/2014/main" id="{EDFB99B9-1C26-4741-AC8D-8775536EB410}"/>
              </a:ext>
            </a:extLst>
          </p:cNvPr>
          <p:cNvSpPr>
            <a:spLocks noGrp="1"/>
          </p:cNvSpPr>
          <p:nvPr>
            <p:ph idx="1"/>
          </p:nvPr>
        </p:nvSpPr>
        <p:spPr>
          <a:xfrm>
            <a:off x="1571811" y="3060017"/>
            <a:ext cx="6066118" cy="2438546"/>
          </a:xfrm>
        </p:spPr>
        <p:txBody>
          <a:bodyPr>
            <a:normAutofit/>
          </a:bodyPr>
          <a:lstStyle/>
          <a:p>
            <a:r>
              <a:rPr lang="nl-NL" sz="2400"/>
              <a:t>Attitude</a:t>
            </a:r>
          </a:p>
          <a:p>
            <a:r>
              <a:rPr lang="nl-NL" sz="2400"/>
              <a:t>Sociale invloed of sociale norm</a:t>
            </a:r>
          </a:p>
          <a:p>
            <a:r>
              <a:rPr lang="nl-NL" sz="2400"/>
              <a:t>Eigen effectiviteit</a:t>
            </a:r>
          </a:p>
        </p:txBody>
      </p:sp>
      <p:sp>
        <p:nvSpPr>
          <p:cNvPr id="17"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9"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7" name="Graphic 6">
            <a:extLst>
              <a:ext uri="{FF2B5EF4-FFF2-40B4-BE49-F238E27FC236}">
                <a16:creationId xmlns:a16="http://schemas.microsoft.com/office/drawing/2014/main" id="{0974CDC2-B9CA-456C-B4A5-45B05E32DD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5899" y="3191551"/>
            <a:ext cx="2194559" cy="2194559"/>
          </a:xfrm>
          <a:prstGeom prst="rect">
            <a:avLst/>
          </a:prstGeom>
        </p:spPr>
      </p:pic>
    </p:spTree>
    <p:extLst>
      <p:ext uri="{BB962C8B-B14F-4D97-AF65-F5344CB8AC3E}">
        <p14:creationId xmlns:p14="http://schemas.microsoft.com/office/powerpoint/2010/main" val="705467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9EF7428-77C5-C74A-B934-50CB39A06079}"/>
              </a:ext>
            </a:extLst>
          </p:cNvPr>
          <p:cNvSpPr>
            <a:spLocks noGrp="1"/>
          </p:cNvSpPr>
          <p:nvPr>
            <p:ph type="title"/>
          </p:nvPr>
        </p:nvSpPr>
        <p:spPr>
          <a:xfrm>
            <a:off x="6094105" y="802955"/>
            <a:ext cx="4977976" cy="1454051"/>
          </a:xfrm>
        </p:spPr>
        <p:txBody>
          <a:bodyPr>
            <a:normAutofit/>
          </a:bodyPr>
          <a:lstStyle/>
          <a:p>
            <a:r>
              <a:rPr lang="nl-NL" dirty="0">
                <a:solidFill>
                  <a:srgbClr val="000000"/>
                </a:solidFill>
              </a:rPr>
              <a:t>Stap 3: Interventies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ECA2608E-4719-4BD2-9231-3CD23E89C9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Tijdelijke aanduiding voor inhoud 2">
            <a:extLst>
              <a:ext uri="{FF2B5EF4-FFF2-40B4-BE49-F238E27FC236}">
                <a16:creationId xmlns:a16="http://schemas.microsoft.com/office/drawing/2014/main" id="{3BC0B5E0-20D3-964E-930B-3D16D84229CF}"/>
              </a:ext>
            </a:extLst>
          </p:cNvPr>
          <p:cNvSpPr>
            <a:spLocks noGrp="1"/>
          </p:cNvSpPr>
          <p:nvPr>
            <p:ph idx="1"/>
          </p:nvPr>
        </p:nvSpPr>
        <p:spPr>
          <a:xfrm>
            <a:off x="6090574" y="2421682"/>
            <a:ext cx="4977578" cy="3639289"/>
          </a:xfrm>
        </p:spPr>
        <p:txBody>
          <a:bodyPr anchor="ctr">
            <a:normAutofit/>
          </a:bodyPr>
          <a:lstStyle/>
          <a:p>
            <a:r>
              <a:rPr lang="nl-NL" sz="2000" dirty="0">
                <a:solidFill>
                  <a:srgbClr val="000000"/>
                </a:solidFill>
              </a:rPr>
              <a:t>Waar denken jullie aan?</a:t>
            </a:r>
          </a:p>
          <a:p>
            <a:r>
              <a:rPr lang="nl-NL" sz="2000" dirty="0">
                <a:solidFill>
                  <a:srgbClr val="000000"/>
                </a:solidFill>
              </a:rPr>
              <a:t>Zet voorbeelden vanuit de cases op de flipover</a:t>
            </a:r>
          </a:p>
        </p:txBody>
      </p:sp>
    </p:spTree>
    <p:extLst>
      <p:ext uri="{BB962C8B-B14F-4D97-AF65-F5344CB8AC3E}">
        <p14:creationId xmlns:p14="http://schemas.microsoft.com/office/powerpoint/2010/main" val="1317671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70EB8D9-F7A7-5C4C-A3EE-7D602FD20A62}"/>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Stap 4: Evaluatie</a:t>
            </a:r>
          </a:p>
        </p:txBody>
      </p:sp>
      <p:pic>
        <p:nvPicPr>
          <p:cNvPr id="4" name="Afbeelding 3" descr="Afbeelding met metaalgoed, uitrusting&#10;&#10;Automatisch gegenereerde beschrijving">
            <a:extLst>
              <a:ext uri="{FF2B5EF4-FFF2-40B4-BE49-F238E27FC236}">
                <a16:creationId xmlns:a16="http://schemas.microsoft.com/office/drawing/2014/main" id="{FFF19EF7-277A-044A-A030-432B74ED234A}"/>
              </a:ext>
            </a:extLst>
          </p:cNvPr>
          <p:cNvPicPr>
            <a:picLocks noChangeAspect="1"/>
          </p:cNvPicPr>
          <p:nvPr/>
        </p:nvPicPr>
        <p:blipFill>
          <a:blip r:embed="rId2"/>
          <a:stretch>
            <a:fillRect/>
          </a:stretch>
        </p:blipFill>
        <p:spPr>
          <a:xfrm>
            <a:off x="382907" y="307731"/>
            <a:ext cx="5330182" cy="3997637"/>
          </a:xfrm>
          <a:prstGeom prst="rect">
            <a:avLst/>
          </a:prstGeom>
        </p:spPr>
      </p:pic>
      <p:pic>
        <p:nvPicPr>
          <p:cNvPr id="5" name="Tijdelijke aanduiding voor inhoud 4" descr="Afbeelding met tekst&#10;&#10;Automatisch gegenereerde beschrijving">
            <a:extLst>
              <a:ext uri="{FF2B5EF4-FFF2-40B4-BE49-F238E27FC236}">
                <a16:creationId xmlns:a16="http://schemas.microsoft.com/office/drawing/2014/main" id="{DF74538B-8CB0-724F-886B-A1E88D4D6C41}"/>
              </a:ext>
            </a:extLst>
          </p:cNvPr>
          <p:cNvPicPr>
            <a:picLocks noGrp="1" noChangeAspect="1"/>
          </p:cNvPicPr>
          <p:nvPr>
            <p:ph idx="1"/>
          </p:nvPr>
        </p:nvPicPr>
        <p:blipFill>
          <a:blip r:embed="rId3"/>
          <a:stretch>
            <a:fillRect/>
          </a:stretch>
        </p:blipFill>
        <p:spPr>
          <a:xfrm>
            <a:off x="6416043" y="383339"/>
            <a:ext cx="5455917" cy="3846421"/>
          </a:xfrm>
          <a:prstGeom prst="rect">
            <a:avLst/>
          </a:prstGeom>
        </p:spPr>
      </p:pic>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51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EB7F831-FD62-733E-7F4E-EE33A8102180}"/>
              </a:ext>
            </a:extLst>
          </p:cNvPr>
          <p:cNvSpPr>
            <a:spLocks noGrp="1"/>
          </p:cNvSpPr>
          <p:nvPr>
            <p:ph type="title"/>
          </p:nvPr>
        </p:nvSpPr>
        <p:spPr>
          <a:xfrm>
            <a:off x="686834" y="1153572"/>
            <a:ext cx="3200400" cy="4461163"/>
          </a:xfrm>
        </p:spPr>
        <p:txBody>
          <a:bodyPr>
            <a:normAutofit/>
          </a:bodyPr>
          <a:lstStyle/>
          <a:p>
            <a:r>
              <a:rPr lang="nl-NL">
                <a:solidFill>
                  <a:srgbClr val="FFFFFF"/>
                </a:solidFill>
              </a:rPr>
              <a:t>Leerdoelen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5155D864-6E07-2479-B46E-0131C7F39A1F}"/>
              </a:ext>
            </a:extLst>
          </p:cNvPr>
          <p:cNvSpPr>
            <a:spLocks noGrp="1"/>
          </p:cNvSpPr>
          <p:nvPr>
            <p:ph idx="1"/>
          </p:nvPr>
        </p:nvSpPr>
        <p:spPr>
          <a:xfrm>
            <a:off x="4447308" y="591344"/>
            <a:ext cx="6906491" cy="5585619"/>
          </a:xfrm>
        </p:spPr>
        <p:txBody>
          <a:bodyPr anchor="ctr">
            <a:normAutofit/>
          </a:bodyPr>
          <a:lstStyle/>
          <a:p>
            <a:pPr marL="0" indent="0">
              <a:buNone/>
            </a:pPr>
            <a:r>
              <a:rPr lang="nl-NL" dirty="0"/>
              <a:t>Je kunt het GVO model uitleggen</a:t>
            </a:r>
          </a:p>
          <a:p>
            <a:pPr marL="0" indent="0">
              <a:buNone/>
            </a:pPr>
            <a:r>
              <a:rPr lang="nl-NL"/>
              <a:t>Herhaling</a:t>
            </a:r>
            <a:endParaRPr lang="nl-NL" dirty="0"/>
          </a:p>
        </p:txBody>
      </p:sp>
    </p:spTree>
    <p:extLst>
      <p:ext uri="{BB962C8B-B14F-4D97-AF65-F5344CB8AC3E}">
        <p14:creationId xmlns:p14="http://schemas.microsoft.com/office/powerpoint/2010/main" val="517908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Freeform: Shape 31">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B73C526-3006-E545-A103-7490EEBD36FA}"/>
              </a:ext>
            </a:extLst>
          </p:cNvPr>
          <p:cNvSpPr>
            <a:spLocks noGrp="1"/>
          </p:cNvSpPr>
          <p:nvPr>
            <p:ph type="title"/>
          </p:nvPr>
        </p:nvSpPr>
        <p:spPr>
          <a:xfrm>
            <a:off x="838200" y="5529884"/>
            <a:ext cx="7719381" cy="1096331"/>
          </a:xfrm>
        </p:spPr>
        <p:txBody>
          <a:bodyPr>
            <a:normAutofit/>
          </a:bodyPr>
          <a:lstStyle/>
          <a:p>
            <a:r>
              <a:rPr lang="nl-NL"/>
              <a:t>Voorlichting en educatie</a:t>
            </a:r>
          </a:p>
        </p:txBody>
      </p:sp>
      <p:sp>
        <p:nvSpPr>
          <p:cNvPr id="37" name="Freeform: Shape 33">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Tijdelijke aanduiding voor inhoud 2">
            <a:extLst>
              <a:ext uri="{FF2B5EF4-FFF2-40B4-BE49-F238E27FC236}">
                <a16:creationId xmlns:a16="http://schemas.microsoft.com/office/drawing/2014/main" id="{987B02EB-DE3D-4BAC-B9DD-7FE76CF30DA0}"/>
              </a:ext>
            </a:extLst>
          </p:cNvPr>
          <p:cNvGraphicFramePr>
            <a:graphicFrameLocks noGrp="1"/>
          </p:cNvGraphicFramePr>
          <p:nvPr>
            <p:ph idx="1"/>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19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AA45C1-21C1-C343-AA0C-2D799742EC2A}"/>
              </a:ext>
            </a:extLst>
          </p:cNvPr>
          <p:cNvSpPr>
            <a:spLocks noGrp="1"/>
          </p:cNvSpPr>
          <p:nvPr>
            <p:ph type="title"/>
          </p:nvPr>
        </p:nvSpPr>
        <p:spPr>
          <a:xfrm>
            <a:off x="838200" y="365125"/>
            <a:ext cx="10515600" cy="1325563"/>
          </a:xfrm>
        </p:spPr>
        <p:txBody>
          <a:bodyPr>
            <a:normAutofit/>
          </a:bodyPr>
          <a:lstStyle/>
          <a:p>
            <a:r>
              <a:rPr lang="nl-NL" sz="2800"/>
              <a:t>Even terug naar het ANGELO Raamwerk</a:t>
            </a:r>
            <a:br>
              <a:rPr lang="nl-NL" sz="2800"/>
            </a:br>
            <a:r>
              <a:rPr lang="nl-NL" sz="2800"/>
              <a:t>2 niveaus</a:t>
            </a:r>
            <a:br>
              <a:rPr lang="nl-NL" sz="2800"/>
            </a:br>
            <a:r>
              <a:rPr lang="nl-NL" sz="2800"/>
              <a:t>4 factoren</a:t>
            </a:r>
          </a:p>
        </p:txBody>
      </p:sp>
      <p:pic>
        <p:nvPicPr>
          <p:cNvPr id="5" name="Afbeelding 4" descr="Afbeelding met schermafbeelding&#10;&#10;Automatisch gegenereerde beschrijving">
            <a:extLst>
              <a:ext uri="{FF2B5EF4-FFF2-40B4-BE49-F238E27FC236}">
                <a16:creationId xmlns:a16="http://schemas.microsoft.com/office/drawing/2014/main" id="{F435255B-2B24-1B4F-B329-130E813754EE}"/>
              </a:ext>
            </a:extLst>
          </p:cNvPr>
          <p:cNvPicPr>
            <a:picLocks noChangeAspect="1"/>
          </p:cNvPicPr>
          <p:nvPr/>
        </p:nvPicPr>
        <p:blipFill rotWithShape="1">
          <a:blip r:embed="rId2"/>
          <a:srcRect r="1" b="3793"/>
          <a:stretch/>
        </p:blipFill>
        <p:spPr>
          <a:xfrm>
            <a:off x="838200" y="1904281"/>
            <a:ext cx="6233160" cy="4272681"/>
          </a:xfrm>
          <a:prstGeom prst="rect">
            <a:avLst/>
          </a:prstGeom>
        </p:spPr>
      </p:pic>
      <p:sp>
        <p:nvSpPr>
          <p:cNvPr id="3" name="Tijdelijke aanduiding voor inhoud 2">
            <a:extLst>
              <a:ext uri="{FF2B5EF4-FFF2-40B4-BE49-F238E27FC236}">
                <a16:creationId xmlns:a16="http://schemas.microsoft.com/office/drawing/2014/main" id="{DC2C9329-AFDB-074E-B690-0AC6C4ECE502}"/>
              </a:ext>
            </a:extLst>
          </p:cNvPr>
          <p:cNvSpPr>
            <a:spLocks noGrp="1"/>
          </p:cNvSpPr>
          <p:nvPr>
            <p:ph idx="1"/>
          </p:nvPr>
        </p:nvSpPr>
        <p:spPr>
          <a:xfrm>
            <a:off x="7552944" y="1825625"/>
            <a:ext cx="3800856" cy="4351338"/>
          </a:xfrm>
        </p:spPr>
        <p:txBody>
          <a:bodyPr>
            <a:normAutofit/>
          </a:bodyPr>
          <a:lstStyle/>
          <a:p>
            <a:r>
              <a:rPr lang="nl-NL" sz="1400" dirty="0"/>
              <a:t>Het ANGELO raamwerk is ontwikkeld voor het beschrijven van omgevingsfactoren in relatie tot overgewicht en obesitas. Er zijn verschillende ‘</a:t>
            </a:r>
            <a:r>
              <a:rPr lang="nl-NL" sz="1400" dirty="0" err="1"/>
              <a:t>obesogene</a:t>
            </a:r>
            <a:r>
              <a:rPr lang="nl-NL" sz="1400" dirty="0"/>
              <a:t>’ omgevingsfactoren, die kunnen worden onderverdeeld in vier typen: fysiek, economisch, politiek en sociaal-cultureel. Deze omgevingsinvloeden kunnen op micro- en macroniveau plaatsvinden. Denk bijvoorbeeld aan de aanwezigheid van sportvelden om te kunnen bewegen (fysiek), de kosten van groente en fruit (economisch), richtlijnen voor beweegonderwijs (politiek) en uitingen over de voordelen en belang van bewegen (sociaal-cultureel) </a:t>
            </a:r>
            <a:r>
              <a:rPr lang="nl-NL" sz="1400" dirty="0" err="1"/>
              <a:t>bron:https</a:t>
            </a:r>
            <a:r>
              <a:rPr lang="nl-NL" sz="1400" dirty="0"/>
              <a:t>://</a:t>
            </a:r>
            <a:r>
              <a:rPr lang="nl-NL" sz="1400" dirty="0" err="1"/>
              <a:t>www.loketgezondleven.nl</a:t>
            </a:r>
            <a:r>
              <a:rPr lang="nl-NL" sz="1400" dirty="0"/>
              <a:t>/vraagstukken/bevorderen-gezond-gedrag/greep-theorie/modellen-en-</a:t>
            </a:r>
            <a:r>
              <a:rPr lang="nl-NL" sz="1400" dirty="0" err="1"/>
              <a:t>theorieen</a:t>
            </a:r>
            <a:endParaRPr lang="nl-NL" sz="1400" dirty="0"/>
          </a:p>
          <a:p>
            <a:endParaRPr lang="nl-NL" sz="1400" dirty="0"/>
          </a:p>
        </p:txBody>
      </p:sp>
    </p:spTree>
    <p:extLst>
      <p:ext uri="{BB962C8B-B14F-4D97-AF65-F5344CB8AC3E}">
        <p14:creationId xmlns:p14="http://schemas.microsoft.com/office/powerpoint/2010/main" val="1857639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F60D415A-193A-6647-9B44-A7A89A9EB7AF}"/>
              </a:ext>
            </a:extLst>
          </p:cNvPr>
          <p:cNvPicPr>
            <a:picLocks noChangeAspect="1"/>
          </p:cNvPicPr>
          <p:nvPr/>
        </p:nvPicPr>
        <p:blipFill rotWithShape="1">
          <a:blip r:embed="rId2"/>
          <a:srcRect l="4122" r="18648" b="1"/>
          <a:stretch/>
        </p:blipFill>
        <p:spPr>
          <a:xfrm>
            <a:off x="6256859" y="1343172"/>
            <a:ext cx="2648371" cy="1926754"/>
          </a:xfrm>
          <a:prstGeom prst="rect">
            <a:avLst/>
          </a:prstGeom>
        </p:spPr>
      </p:pic>
      <p:sp>
        <p:nvSpPr>
          <p:cNvPr id="26" name="Rectangle 25">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F37C677-3FC9-584E-8F28-C1C63FE04533}"/>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3000" dirty="0" err="1">
                <a:solidFill>
                  <a:srgbClr val="FFFFFF"/>
                </a:solidFill>
              </a:rPr>
              <a:t>Gedrag</a:t>
            </a:r>
            <a:r>
              <a:rPr lang="en-US" sz="3000" dirty="0">
                <a:solidFill>
                  <a:srgbClr val="FFFFFF"/>
                </a:solidFill>
              </a:rPr>
              <a:t> </a:t>
            </a:r>
            <a:r>
              <a:rPr lang="en-US" sz="3000" dirty="0" err="1">
                <a:solidFill>
                  <a:srgbClr val="FFFFFF"/>
                </a:solidFill>
              </a:rPr>
              <a:t>beïnvloeden</a:t>
            </a:r>
            <a:br>
              <a:rPr lang="en-US" sz="3000" dirty="0">
                <a:solidFill>
                  <a:srgbClr val="FFFFFF"/>
                </a:solidFill>
              </a:rPr>
            </a:br>
            <a:r>
              <a:rPr lang="en-US" sz="3000" dirty="0" err="1">
                <a:solidFill>
                  <a:srgbClr val="FFFFFF"/>
                </a:solidFill>
              </a:rPr>
              <a:t>Individueel</a:t>
            </a:r>
            <a:r>
              <a:rPr lang="en-US" sz="3000" dirty="0">
                <a:solidFill>
                  <a:srgbClr val="FFFFFF"/>
                </a:solidFill>
              </a:rPr>
              <a:t>/</a:t>
            </a:r>
            <a:r>
              <a:rPr lang="en-US" sz="3000" dirty="0" err="1">
                <a:solidFill>
                  <a:srgbClr val="FFFFFF"/>
                </a:solidFill>
              </a:rPr>
              <a:t>groepen</a:t>
            </a:r>
            <a:r>
              <a:rPr lang="en-US" sz="3000" dirty="0">
                <a:solidFill>
                  <a:srgbClr val="FFFFFF"/>
                </a:solidFill>
              </a:rPr>
              <a:t>/direct/nudging/etc.</a:t>
            </a:r>
          </a:p>
        </p:txBody>
      </p:sp>
      <p:pic>
        <p:nvPicPr>
          <p:cNvPr id="5" name="Tijdelijke aanduiding voor inhoud 4" descr="Afbeelding met grond, buiten, gebouw, boom&#10;&#10;Automatisch gegenereerde beschrijving">
            <a:extLst>
              <a:ext uri="{FF2B5EF4-FFF2-40B4-BE49-F238E27FC236}">
                <a16:creationId xmlns:a16="http://schemas.microsoft.com/office/drawing/2014/main" id="{AF02EC31-635F-5E47-843A-316C072CF946}"/>
              </a:ext>
            </a:extLst>
          </p:cNvPr>
          <p:cNvPicPr>
            <a:picLocks noGrp="1" noChangeAspect="1"/>
          </p:cNvPicPr>
          <p:nvPr>
            <p:ph idx="1"/>
          </p:nvPr>
        </p:nvPicPr>
        <p:blipFill rotWithShape="1">
          <a:blip r:embed="rId3"/>
          <a:srcRect l="26134" r="22105" b="-2"/>
          <a:stretch/>
        </p:blipFill>
        <p:spPr>
          <a:xfrm>
            <a:off x="320041" y="1184962"/>
            <a:ext cx="2659472" cy="2243175"/>
          </a:xfrm>
          <a:prstGeom prst="rect">
            <a:avLst/>
          </a:prstGeom>
        </p:spPr>
      </p:pic>
      <p:pic>
        <p:nvPicPr>
          <p:cNvPr id="12" name="Afbeelding 11">
            <a:extLst>
              <a:ext uri="{FF2B5EF4-FFF2-40B4-BE49-F238E27FC236}">
                <a16:creationId xmlns:a16="http://schemas.microsoft.com/office/drawing/2014/main" id="{5AE74535-E6FB-4D40-A966-EC86E37D37AB}"/>
              </a:ext>
            </a:extLst>
          </p:cNvPr>
          <p:cNvPicPr>
            <a:picLocks noChangeAspect="1"/>
          </p:cNvPicPr>
          <p:nvPr/>
        </p:nvPicPr>
        <p:blipFill>
          <a:blip r:embed="rId4"/>
          <a:stretch/>
        </p:blipFill>
        <p:spPr>
          <a:xfrm>
            <a:off x="3290143" y="983211"/>
            <a:ext cx="2646677" cy="2646677"/>
          </a:xfrm>
          <a:prstGeom prst="rect">
            <a:avLst/>
          </a:prstGeom>
        </p:spPr>
      </p:pic>
      <p:cxnSp>
        <p:nvCxnSpPr>
          <p:cNvPr id="28" name="Straight Connector 27">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Afbeelding 9" descr="Afbeelding met binnen, vloer, muur&#10;&#10;Automatisch gegenereerde beschrijving">
            <a:extLst>
              <a:ext uri="{FF2B5EF4-FFF2-40B4-BE49-F238E27FC236}">
                <a16:creationId xmlns:a16="http://schemas.microsoft.com/office/drawing/2014/main" id="{0DFDAA18-CABC-0746-8DB3-542CC4E48EA8}"/>
              </a:ext>
            </a:extLst>
          </p:cNvPr>
          <p:cNvPicPr>
            <a:picLocks noChangeAspect="1"/>
          </p:cNvPicPr>
          <p:nvPr/>
        </p:nvPicPr>
        <p:blipFill rotWithShape="1">
          <a:blip r:embed="rId5"/>
          <a:srcRect l="14117" r="19573" b="2"/>
          <a:stretch/>
        </p:blipFill>
        <p:spPr>
          <a:xfrm>
            <a:off x="9225269" y="1210587"/>
            <a:ext cx="2648372" cy="2236552"/>
          </a:xfrm>
          <a:prstGeom prst="rect">
            <a:avLst/>
          </a:prstGeom>
        </p:spPr>
      </p:pic>
      <p:cxnSp>
        <p:nvCxnSpPr>
          <p:cNvPr id="32" name="Straight Connector 31">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933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A3F0E2E-8F3A-AE4A-A0BC-20798CB288B8}"/>
              </a:ext>
            </a:extLst>
          </p:cNvPr>
          <p:cNvSpPr>
            <a:spLocks noGrp="1"/>
          </p:cNvSpPr>
          <p:nvPr>
            <p:ph type="title"/>
          </p:nvPr>
        </p:nvSpPr>
        <p:spPr>
          <a:xfrm>
            <a:off x="1179226" y="826680"/>
            <a:ext cx="9833548" cy="1325563"/>
          </a:xfrm>
        </p:spPr>
        <p:txBody>
          <a:bodyPr>
            <a:normAutofit/>
          </a:bodyPr>
          <a:lstStyle/>
          <a:p>
            <a:pPr algn="ctr"/>
            <a:r>
              <a:rPr lang="nl-NL" sz="4000">
                <a:solidFill>
                  <a:srgbClr val="FFFFFF"/>
                </a:solidFill>
              </a:rPr>
              <a:t>Grondvormen van gezondheidsvoorlichting</a:t>
            </a:r>
          </a:p>
        </p:txBody>
      </p:sp>
      <p:graphicFrame>
        <p:nvGraphicFramePr>
          <p:cNvPr id="14" name="Tijdelijke aanduiding voor inhoud 2">
            <a:extLst>
              <a:ext uri="{FF2B5EF4-FFF2-40B4-BE49-F238E27FC236}">
                <a16:creationId xmlns:a16="http://schemas.microsoft.com/office/drawing/2014/main" id="{6111627C-53D5-4150-B6AD-41C3DB9B4115}"/>
              </a:ext>
            </a:extLst>
          </p:cNvPr>
          <p:cNvGraphicFramePr>
            <a:graphicFrameLocks noGrp="1"/>
          </p:cNvGraphicFramePr>
          <p:nvPr>
            <p:ph idx="1"/>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161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016D84-837A-3447-924B-BC294B0783D6}"/>
              </a:ext>
            </a:extLst>
          </p:cNvPr>
          <p:cNvSpPr>
            <a:spLocks noGrp="1"/>
          </p:cNvSpPr>
          <p:nvPr>
            <p:ph type="title"/>
          </p:nvPr>
        </p:nvSpPr>
        <p:spPr>
          <a:xfrm>
            <a:off x="960100" y="978102"/>
            <a:ext cx="10588434" cy="1062644"/>
          </a:xfrm>
        </p:spPr>
        <p:txBody>
          <a:bodyPr anchor="b">
            <a:normAutofit/>
          </a:bodyPr>
          <a:lstStyle/>
          <a:p>
            <a:r>
              <a:rPr lang="nl-NL"/>
              <a:t>Gezondheidsvoorlichting</a:t>
            </a:r>
            <a:endParaRPr lang="nl-NL" dirty="0"/>
          </a:p>
        </p:txBody>
      </p:sp>
      <p:cxnSp>
        <p:nvCxnSpPr>
          <p:cNvPr id="18" name="Straight Connector 17">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illustratie&#10;&#10;Automatisch gegenereerde beschrijving">
            <a:extLst>
              <a:ext uri="{FF2B5EF4-FFF2-40B4-BE49-F238E27FC236}">
                <a16:creationId xmlns:a16="http://schemas.microsoft.com/office/drawing/2014/main" id="{2BC92C6C-5AE5-8C4D-A406-CA3B9CC3160A}"/>
              </a:ext>
            </a:extLst>
          </p:cNvPr>
          <p:cNvPicPr>
            <a:picLocks noChangeAspect="1"/>
          </p:cNvPicPr>
          <p:nvPr/>
        </p:nvPicPr>
        <p:blipFill>
          <a:blip r:embed="rId2"/>
          <a:stretch>
            <a:fillRect/>
          </a:stretch>
        </p:blipFill>
        <p:spPr>
          <a:xfrm>
            <a:off x="617635" y="2755704"/>
            <a:ext cx="3366480" cy="1346592"/>
          </a:xfrm>
          <a:prstGeom prst="rect">
            <a:avLst/>
          </a:prstGeom>
        </p:spPr>
      </p:pic>
      <p:sp>
        <p:nvSpPr>
          <p:cNvPr id="3" name="Tijdelijke aanduiding voor inhoud 2">
            <a:extLst>
              <a:ext uri="{FF2B5EF4-FFF2-40B4-BE49-F238E27FC236}">
                <a16:creationId xmlns:a16="http://schemas.microsoft.com/office/drawing/2014/main" id="{D4ADFD6A-DDC0-FE4A-8123-8ED011B32C40}"/>
              </a:ext>
            </a:extLst>
          </p:cNvPr>
          <p:cNvSpPr>
            <a:spLocks noGrp="1"/>
          </p:cNvSpPr>
          <p:nvPr>
            <p:ph idx="1"/>
          </p:nvPr>
        </p:nvSpPr>
        <p:spPr>
          <a:xfrm>
            <a:off x="4140926" y="2682433"/>
            <a:ext cx="7096597" cy="3300342"/>
          </a:xfrm>
        </p:spPr>
        <p:txBody>
          <a:bodyPr>
            <a:normAutofit lnSpcReduction="10000"/>
          </a:bodyPr>
          <a:lstStyle/>
          <a:p>
            <a:pPr marL="0" indent="0">
              <a:buNone/>
            </a:pPr>
            <a:r>
              <a:rPr lang="nl-NL" sz="2300" dirty="0"/>
              <a:t>Het doel van gezondheidsvoorlichting is dat een persoon gemotiveerd raakt om zich ander, gezonder gedrag eigen te maken en zijn leefstijl te veranderen.</a:t>
            </a:r>
          </a:p>
          <a:p>
            <a:pPr marL="0" indent="0">
              <a:buNone/>
            </a:pPr>
            <a:r>
              <a:rPr lang="nl-NL" sz="2100" b="1" dirty="0"/>
              <a:t>Faciliterende GVO</a:t>
            </a:r>
          </a:p>
          <a:p>
            <a:pPr lvl="1"/>
            <a:r>
              <a:rPr lang="nl-NL" sz="1900" dirty="0"/>
              <a:t>Bedoeld om kennis te vergroten</a:t>
            </a:r>
          </a:p>
          <a:p>
            <a:pPr lvl="1"/>
            <a:r>
              <a:rPr lang="nl-NL" sz="1900" dirty="0"/>
              <a:t>Vrijblijvender </a:t>
            </a:r>
          </a:p>
          <a:p>
            <a:endParaRPr lang="nl-NL" sz="600" dirty="0"/>
          </a:p>
          <a:p>
            <a:pPr marL="0" indent="0">
              <a:buNone/>
            </a:pPr>
            <a:r>
              <a:rPr lang="nl-NL" sz="2300" b="1" dirty="0"/>
              <a:t>Intentionele GVO</a:t>
            </a:r>
            <a:endParaRPr lang="nl-NL" sz="1900" b="1" dirty="0"/>
          </a:p>
          <a:p>
            <a:pPr lvl="1"/>
            <a:r>
              <a:rPr lang="nl-NL" sz="1900" dirty="0"/>
              <a:t>De intentie is om het gedrag te veranderen </a:t>
            </a:r>
          </a:p>
          <a:p>
            <a:pPr lvl="1"/>
            <a:r>
              <a:rPr lang="nl-NL" sz="1900" dirty="0"/>
              <a:t>Sturende manier </a:t>
            </a:r>
          </a:p>
          <a:p>
            <a:endParaRPr lang="nl-NL" sz="600" dirty="0"/>
          </a:p>
        </p:txBody>
      </p:sp>
    </p:spTree>
    <p:extLst>
      <p:ext uri="{BB962C8B-B14F-4D97-AF65-F5344CB8AC3E}">
        <p14:creationId xmlns:p14="http://schemas.microsoft.com/office/powerpoint/2010/main" val="3178078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Top Corners Rounded 30">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Top Corners Rounded 32">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015AC8C-35F8-4D45-B271-DC42273EE87F}"/>
              </a:ext>
            </a:extLst>
          </p:cNvPr>
          <p:cNvSpPr>
            <a:spLocks noGrp="1"/>
          </p:cNvSpPr>
          <p:nvPr>
            <p:ph type="title"/>
          </p:nvPr>
        </p:nvSpPr>
        <p:spPr>
          <a:xfrm>
            <a:off x="321733" y="981091"/>
            <a:ext cx="4092951" cy="1624457"/>
          </a:xfrm>
        </p:spPr>
        <p:txBody>
          <a:bodyPr vert="horz" lIns="91440" tIns="45720" rIns="91440" bIns="45720" rtlCol="0">
            <a:normAutofit/>
          </a:bodyPr>
          <a:lstStyle/>
          <a:p>
            <a:r>
              <a:rPr lang="en-US" sz="3100" kern="1200" dirty="0" err="1">
                <a:solidFill>
                  <a:schemeClr val="bg1"/>
                </a:solidFill>
                <a:latin typeface="+mj-lt"/>
                <a:ea typeface="+mj-ea"/>
                <a:cs typeface="+mj-cs"/>
              </a:rPr>
              <a:t>Gezondheidsvoorlichting</a:t>
            </a:r>
            <a:r>
              <a:rPr lang="en-US" sz="3100" kern="1200" dirty="0">
                <a:solidFill>
                  <a:schemeClr val="bg1"/>
                </a:solidFill>
                <a:latin typeface="+mj-lt"/>
                <a:ea typeface="+mj-ea"/>
                <a:cs typeface="+mj-cs"/>
              </a:rPr>
              <a:t> </a:t>
            </a:r>
            <a:r>
              <a:rPr lang="en-US" sz="3100" kern="1200" dirty="0" err="1">
                <a:solidFill>
                  <a:schemeClr val="bg1"/>
                </a:solidFill>
                <a:latin typeface="+mj-lt"/>
                <a:ea typeface="+mj-ea"/>
                <a:cs typeface="+mj-cs"/>
              </a:rPr>
              <a:t>en</a:t>
            </a:r>
            <a:r>
              <a:rPr lang="en-US" sz="3100" kern="1200" dirty="0">
                <a:solidFill>
                  <a:schemeClr val="bg1"/>
                </a:solidFill>
                <a:latin typeface="+mj-lt"/>
                <a:ea typeface="+mj-ea"/>
                <a:cs typeface="+mj-cs"/>
              </a:rPr>
              <a:t>- </a:t>
            </a:r>
            <a:r>
              <a:rPr lang="en-US" sz="3100" kern="1200" dirty="0" err="1">
                <a:solidFill>
                  <a:schemeClr val="bg1"/>
                </a:solidFill>
                <a:latin typeface="+mj-lt"/>
                <a:ea typeface="+mj-ea"/>
                <a:cs typeface="+mj-cs"/>
              </a:rPr>
              <a:t>opvoeding</a:t>
            </a:r>
            <a:r>
              <a:rPr lang="en-US" sz="3100" kern="1200" dirty="0">
                <a:solidFill>
                  <a:schemeClr val="bg1"/>
                </a:solidFill>
                <a:latin typeface="+mj-lt"/>
                <a:ea typeface="+mj-ea"/>
                <a:cs typeface="+mj-cs"/>
              </a:rPr>
              <a:t> GVO</a:t>
            </a:r>
          </a:p>
        </p:txBody>
      </p:sp>
      <p:cxnSp>
        <p:nvCxnSpPr>
          <p:cNvPr id="35" name="Straight Connector 34">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A8A69BFC-FF3E-46BF-BFDC-C0460CC4FE64}"/>
              </a:ext>
            </a:extLst>
          </p:cNvPr>
          <p:cNvSpPr>
            <a:spLocks noGrp="1"/>
          </p:cNvSpPr>
          <p:nvPr>
            <p:ph idx="1"/>
          </p:nvPr>
        </p:nvSpPr>
        <p:spPr>
          <a:xfrm>
            <a:off x="321733" y="2834809"/>
            <a:ext cx="4092951" cy="3042099"/>
          </a:xfrm>
        </p:spPr>
        <p:txBody>
          <a:bodyPr anchor="t">
            <a:normAutofit fontScale="92500" lnSpcReduction="10000"/>
          </a:bodyPr>
          <a:lstStyle/>
          <a:p>
            <a:pPr marL="0" indent="0">
              <a:buNone/>
            </a:pPr>
            <a:r>
              <a:rPr lang="nl-NL" sz="2000" dirty="0">
                <a:solidFill>
                  <a:schemeClr val="bg1"/>
                </a:solidFill>
              </a:rPr>
              <a:t>Kenmerkend voor het model (</a:t>
            </a:r>
            <a:r>
              <a:rPr lang="nl-NL" sz="2000" dirty="0" err="1">
                <a:solidFill>
                  <a:schemeClr val="bg1"/>
                </a:solidFill>
              </a:rPr>
              <a:t>Saas</a:t>
            </a:r>
            <a:r>
              <a:rPr lang="nl-NL" sz="2000" dirty="0">
                <a:solidFill>
                  <a:schemeClr val="bg1"/>
                </a:solidFill>
              </a:rPr>
              <a:t> &amp; De </a:t>
            </a:r>
            <a:r>
              <a:rPr lang="nl-NL" sz="2000" dirty="0" err="1">
                <a:solidFill>
                  <a:schemeClr val="bg1"/>
                </a:solidFill>
              </a:rPr>
              <a:t>Haes</a:t>
            </a:r>
            <a:r>
              <a:rPr lang="nl-NL" sz="2000" dirty="0">
                <a:solidFill>
                  <a:schemeClr val="bg1"/>
                </a:solidFill>
              </a:rPr>
              <a:t> 1993)</a:t>
            </a:r>
          </a:p>
          <a:p>
            <a:r>
              <a:rPr lang="nl-NL" sz="2000" dirty="0">
                <a:solidFill>
                  <a:schemeClr val="bg1"/>
                </a:solidFill>
              </a:rPr>
              <a:t>Aan de hand van verschillende methoden wordt informatie gegeven met het doel gezonder gedrag te stimuleren. </a:t>
            </a:r>
          </a:p>
          <a:p>
            <a:r>
              <a:rPr lang="nl-NL" sz="2000" dirty="0">
                <a:solidFill>
                  <a:schemeClr val="bg1"/>
                </a:solidFill>
              </a:rPr>
              <a:t>Planmatig opgebouwd</a:t>
            </a:r>
          </a:p>
          <a:p>
            <a:r>
              <a:rPr lang="nl-NL" sz="2000" dirty="0">
                <a:solidFill>
                  <a:schemeClr val="bg1"/>
                </a:solidFill>
              </a:rPr>
              <a:t>In samenwerking met de doelgroep</a:t>
            </a:r>
          </a:p>
          <a:p>
            <a:r>
              <a:rPr lang="nl-NL" sz="2000" dirty="0">
                <a:solidFill>
                  <a:schemeClr val="bg1"/>
                </a:solidFill>
              </a:rPr>
              <a:t>Zorgvuldige afweging van het gewenste gedrag</a:t>
            </a:r>
          </a:p>
          <a:p>
            <a:endParaRPr lang="en-US" sz="2000" dirty="0">
              <a:solidFill>
                <a:schemeClr val="bg1"/>
              </a:solidFill>
            </a:endParaRPr>
          </a:p>
        </p:txBody>
      </p:sp>
      <p:pic>
        <p:nvPicPr>
          <p:cNvPr id="5" name="Tijdelijke aanduiding voor inhoud 4">
            <a:extLst>
              <a:ext uri="{FF2B5EF4-FFF2-40B4-BE49-F238E27FC236}">
                <a16:creationId xmlns:a16="http://schemas.microsoft.com/office/drawing/2014/main" id="{EEE036A0-0EFD-474A-BF25-35E4EF42990A}"/>
              </a:ext>
            </a:extLst>
          </p:cNvPr>
          <p:cNvPicPr>
            <a:picLocks noChangeAspect="1"/>
          </p:cNvPicPr>
          <p:nvPr/>
        </p:nvPicPr>
        <p:blipFill>
          <a:blip r:embed="rId2"/>
          <a:srcRect/>
          <a:stretch/>
        </p:blipFill>
        <p:spPr>
          <a:xfrm>
            <a:off x="5212416" y="900340"/>
            <a:ext cx="6524818" cy="4900272"/>
          </a:xfrm>
          <a:prstGeom prst="rect">
            <a:avLst/>
          </a:prstGeom>
        </p:spPr>
      </p:pic>
    </p:spTree>
    <p:extLst>
      <p:ext uri="{BB962C8B-B14F-4D97-AF65-F5344CB8AC3E}">
        <p14:creationId xmlns:p14="http://schemas.microsoft.com/office/powerpoint/2010/main" val="1742850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BE050-62D0-D74A-9FEB-D96D86A3C87A}"/>
              </a:ext>
            </a:extLst>
          </p:cNvPr>
          <p:cNvSpPr>
            <a:spLocks noGrp="1"/>
          </p:cNvSpPr>
          <p:nvPr>
            <p:ph type="title"/>
          </p:nvPr>
        </p:nvSpPr>
        <p:spPr>
          <a:xfrm>
            <a:off x="801098" y="1396289"/>
            <a:ext cx="5712824" cy="1325563"/>
          </a:xfrm>
        </p:spPr>
        <p:txBody>
          <a:bodyPr vert="horz" lIns="91440" tIns="45720" rIns="91440" bIns="45720" rtlCol="0" anchor="ctr">
            <a:normAutofit fontScale="90000"/>
          </a:bodyPr>
          <a:lstStyle/>
          <a:p>
            <a:r>
              <a:rPr lang="en-US" sz="3700" kern="1200" dirty="0" err="1">
                <a:solidFill>
                  <a:schemeClr val="tx1"/>
                </a:solidFill>
                <a:latin typeface="+mj-lt"/>
                <a:ea typeface="+mj-ea"/>
                <a:cs typeface="+mj-cs"/>
              </a:rPr>
              <a:t>Gezondheidskundige</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analyse</a:t>
            </a:r>
            <a:r>
              <a:rPr lang="en-US" sz="3700" kern="1200" dirty="0">
                <a:solidFill>
                  <a:schemeClr val="tx1"/>
                </a:solidFill>
                <a:latin typeface="+mj-lt"/>
                <a:ea typeface="+mj-ea"/>
                <a:cs typeface="+mj-cs"/>
              </a:rPr>
              <a:t> </a:t>
            </a:r>
            <a:r>
              <a:rPr lang="en-US" sz="3700" dirty="0" err="1"/>
              <a:t>Beweegarmoede</a:t>
            </a:r>
            <a:r>
              <a:rPr lang="en-US" sz="3700" dirty="0"/>
              <a:t> </a:t>
            </a:r>
            <a:r>
              <a:rPr lang="en-US" sz="3700" dirty="0" err="1"/>
              <a:t>ofwel</a:t>
            </a:r>
            <a:r>
              <a:rPr lang="en-US" sz="3700" dirty="0"/>
              <a:t> </a:t>
            </a:r>
            <a:r>
              <a:rPr lang="en-US" sz="3700" dirty="0" err="1"/>
              <a:t>zitgedrag</a:t>
            </a:r>
            <a:r>
              <a:rPr lang="en-US" sz="3700" dirty="0"/>
              <a:t> </a:t>
            </a:r>
            <a:r>
              <a:rPr lang="en-US" sz="3700" dirty="0" err="1"/>
              <a:t>jongeren</a:t>
            </a:r>
            <a:endParaRPr lang="en-US" sz="3700" kern="1200" dirty="0">
              <a:solidFill>
                <a:schemeClr val="tx1"/>
              </a:solidFill>
              <a:latin typeface="+mj-lt"/>
              <a:ea typeface="+mj-ea"/>
              <a:cs typeface="+mj-cs"/>
            </a:endParaRPr>
          </a:p>
        </p:txBody>
      </p:sp>
      <p:sp>
        <p:nvSpPr>
          <p:cNvPr id="4" name="Tijdelijke aanduiding voor inhoud 3">
            <a:extLst>
              <a:ext uri="{FF2B5EF4-FFF2-40B4-BE49-F238E27FC236}">
                <a16:creationId xmlns:a16="http://schemas.microsoft.com/office/drawing/2014/main" id="{D2F1561F-27A7-5648-837A-620A67467EC5}"/>
              </a:ext>
            </a:extLst>
          </p:cNvPr>
          <p:cNvSpPr>
            <a:spLocks noGrp="1"/>
          </p:cNvSpPr>
          <p:nvPr>
            <p:ph sz="half" idx="2"/>
          </p:nvPr>
        </p:nvSpPr>
        <p:spPr>
          <a:xfrm>
            <a:off x="805543" y="2871982"/>
            <a:ext cx="4558309" cy="3181684"/>
          </a:xfrm>
        </p:spPr>
        <p:txBody>
          <a:bodyPr vert="horz" lIns="91440" tIns="45720" rIns="91440" bIns="45720" rtlCol="0" anchor="t">
            <a:normAutofit/>
          </a:bodyPr>
          <a:lstStyle/>
          <a:p>
            <a:pPr marL="0"/>
            <a:r>
              <a:rPr lang="en-US" sz="1800" dirty="0"/>
              <a:t>We </a:t>
            </a:r>
            <a:r>
              <a:rPr lang="en-US" sz="1800" dirty="0" err="1"/>
              <a:t>hebben</a:t>
            </a:r>
            <a:r>
              <a:rPr lang="en-US" sz="1800" dirty="0"/>
              <a:t> </a:t>
            </a:r>
            <a:r>
              <a:rPr lang="en-US" sz="1800" dirty="0" err="1"/>
              <a:t>een</a:t>
            </a:r>
            <a:r>
              <a:rPr lang="en-US" sz="1800" dirty="0"/>
              <a:t> </a:t>
            </a:r>
            <a:r>
              <a:rPr lang="en-US" sz="1800" dirty="0" err="1"/>
              <a:t>gezondheidskundig</a:t>
            </a:r>
            <a:r>
              <a:rPr lang="en-US" sz="1800" dirty="0"/>
              <a:t> </a:t>
            </a:r>
            <a:r>
              <a:rPr lang="en-US" sz="1800" dirty="0" err="1"/>
              <a:t>probleem</a:t>
            </a:r>
            <a:r>
              <a:rPr lang="en-US" sz="1800" dirty="0"/>
              <a:t>:</a:t>
            </a:r>
          </a:p>
          <a:p>
            <a:pPr marL="0"/>
            <a:r>
              <a:rPr lang="en-US" sz="1800" dirty="0" err="1"/>
              <a:t>Verzamel</a:t>
            </a:r>
            <a:r>
              <a:rPr lang="en-US" sz="1800" dirty="0"/>
              <a:t> de </a:t>
            </a:r>
            <a:r>
              <a:rPr lang="en-US" sz="1800" dirty="0" err="1"/>
              <a:t>feiten</a:t>
            </a:r>
            <a:r>
              <a:rPr lang="en-US" sz="1800" dirty="0"/>
              <a:t> over </a:t>
            </a:r>
            <a:r>
              <a:rPr lang="en-US" sz="1800" dirty="0" err="1"/>
              <a:t>dit</a:t>
            </a:r>
            <a:r>
              <a:rPr lang="en-US" sz="1800" dirty="0"/>
              <a:t> </a:t>
            </a:r>
            <a:r>
              <a:rPr lang="en-US" sz="1800" dirty="0" err="1"/>
              <a:t>onderwerp</a:t>
            </a:r>
            <a:r>
              <a:rPr lang="en-US" sz="1800" dirty="0"/>
              <a:t>. Ga in </a:t>
            </a:r>
            <a:r>
              <a:rPr lang="en-US" sz="1800" dirty="0" err="1"/>
              <a:t>groepjes</a:t>
            </a:r>
            <a:r>
              <a:rPr lang="en-US" sz="1800" dirty="0"/>
              <a:t> op </a:t>
            </a:r>
            <a:r>
              <a:rPr lang="en-US" sz="1800" dirty="0" err="1"/>
              <a:t>onderzoek</a:t>
            </a:r>
            <a:r>
              <a:rPr lang="en-US" sz="1800" dirty="0"/>
              <a:t> </a:t>
            </a:r>
            <a:r>
              <a:rPr lang="en-US" sz="1800" dirty="0" err="1"/>
              <a:t>uit</a:t>
            </a:r>
            <a:r>
              <a:rPr lang="en-US" sz="1800" dirty="0"/>
              <a:t> </a:t>
            </a:r>
            <a:r>
              <a:rPr lang="en-US" sz="1800" dirty="0" err="1"/>
              <a:t>en</a:t>
            </a:r>
            <a:r>
              <a:rPr lang="en-US" sz="1800" dirty="0"/>
              <a:t> </a:t>
            </a:r>
            <a:r>
              <a:rPr lang="en-US" sz="1800" dirty="0" err="1"/>
              <a:t>schrijf</a:t>
            </a:r>
            <a:r>
              <a:rPr lang="en-US" sz="1800" dirty="0"/>
              <a:t> de </a:t>
            </a:r>
            <a:r>
              <a:rPr lang="en-US" sz="1800" dirty="0" err="1"/>
              <a:t>feiten</a:t>
            </a:r>
            <a:r>
              <a:rPr lang="en-US" sz="1800" dirty="0"/>
              <a:t> op de </a:t>
            </a:r>
            <a:r>
              <a:rPr lang="en-US" sz="1800" dirty="0" err="1"/>
              <a:t>flipover</a:t>
            </a:r>
            <a:endParaRPr lang="en-US" sz="1800" dirty="0"/>
          </a:p>
          <a:p>
            <a:pPr marL="0"/>
            <a:r>
              <a:rPr lang="en-US" sz="1800" dirty="0" err="1"/>
              <a:t>Presenteer</a:t>
            </a:r>
            <a:r>
              <a:rPr lang="en-US" sz="1800" dirty="0"/>
              <a:t> per </a:t>
            </a:r>
            <a:r>
              <a:rPr lang="en-US" sz="1800" dirty="0" err="1"/>
              <a:t>groepje</a:t>
            </a:r>
            <a:r>
              <a:rPr lang="en-US" sz="1800" dirty="0"/>
              <a:t> de </a:t>
            </a:r>
            <a:r>
              <a:rPr lang="en-US" sz="1800" dirty="0" err="1"/>
              <a:t>bevindingen</a:t>
            </a:r>
            <a:r>
              <a:rPr lang="en-US" sz="1800" dirty="0"/>
              <a:t> </a:t>
            </a:r>
            <a:r>
              <a:rPr lang="en-US" sz="1800" dirty="0" err="1"/>
              <a:t>en</a:t>
            </a:r>
            <a:r>
              <a:rPr lang="en-US" sz="1800" dirty="0"/>
              <a:t> </a:t>
            </a:r>
            <a:r>
              <a:rPr lang="en-US" sz="1800" dirty="0" err="1"/>
              <a:t>waar</a:t>
            </a:r>
            <a:r>
              <a:rPr lang="en-US" sz="1800" dirty="0"/>
              <a:t> let je op </a:t>
            </a:r>
            <a:r>
              <a:rPr lang="en-US" sz="1800" dirty="0" err="1"/>
              <a:t>bij</a:t>
            </a:r>
            <a:r>
              <a:rPr lang="en-US" sz="1800" dirty="0"/>
              <a:t> het </a:t>
            </a:r>
            <a:r>
              <a:rPr lang="en-US" sz="1800" dirty="0" err="1"/>
              <a:t>vinden</a:t>
            </a:r>
            <a:r>
              <a:rPr lang="en-US" sz="1800" dirty="0"/>
              <a:t>  van de </a:t>
            </a:r>
            <a:r>
              <a:rPr lang="en-US" sz="1800" dirty="0" err="1"/>
              <a:t>informatie</a:t>
            </a:r>
            <a:endParaRPr lang="en-US" sz="1800" dirty="0"/>
          </a:p>
          <a:p>
            <a:pPr marL="457200" lvl="1"/>
            <a:endParaRPr lang="en-US" sz="1800" dirty="0"/>
          </a:p>
          <a:p>
            <a:pPr marL="514350"/>
            <a:endParaRPr lang="en-US" sz="1800" dirty="0"/>
          </a:p>
        </p:txBody>
      </p:sp>
      <p:sp>
        <p:nvSpPr>
          <p:cNvPr id="23" name="Oval 22">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Afbeelding 7">
            <a:extLst>
              <a:ext uri="{FF2B5EF4-FFF2-40B4-BE49-F238E27FC236}">
                <a16:creationId xmlns:a16="http://schemas.microsoft.com/office/drawing/2014/main" id="{92F8B4C4-ADE1-E64F-991F-71D664569A8A}"/>
              </a:ext>
            </a:extLst>
          </p:cNvPr>
          <p:cNvPicPr>
            <a:picLocks noChangeAspect="1"/>
          </p:cNvPicPr>
          <p:nvPr/>
        </p:nvPicPr>
        <p:blipFill rotWithShape="1">
          <a:blip r:embed="rId2"/>
          <a:srcRect l="8852" r="22899" b="2"/>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Afbeelding 4" descr="Afbeelding met microscoop, object&#10;&#10;Automatisch gegenereerde beschrijving">
            <a:extLst>
              <a:ext uri="{FF2B5EF4-FFF2-40B4-BE49-F238E27FC236}">
                <a16:creationId xmlns:a16="http://schemas.microsoft.com/office/drawing/2014/main" id="{D7B86A61-B664-4C47-90F7-F54A4B2AECF6}"/>
              </a:ext>
            </a:extLst>
          </p:cNvPr>
          <p:cNvPicPr>
            <a:picLocks noChangeAspect="1"/>
          </p:cNvPicPr>
          <p:nvPr/>
        </p:nvPicPr>
        <p:blipFill rotWithShape="1">
          <a:blip r:embed="rId3"/>
          <a:srcRect l="33893" r="14615" b="1"/>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7" name="Freeform: Shape 26">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Tijdelijke aanduiding voor inhoud 5" descr="Afbeelding met binnen, tafel&#10;&#10;Automatisch gegenereerde beschrijving">
            <a:extLst>
              <a:ext uri="{FF2B5EF4-FFF2-40B4-BE49-F238E27FC236}">
                <a16:creationId xmlns:a16="http://schemas.microsoft.com/office/drawing/2014/main" id="{85E9695C-9903-3845-B6F2-64AF7FAA4341}"/>
              </a:ext>
            </a:extLst>
          </p:cNvPr>
          <p:cNvPicPr>
            <a:picLocks noGrp="1" noChangeAspect="1"/>
          </p:cNvPicPr>
          <p:nvPr>
            <p:ph sz="half" idx="1"/>
          </p:nvPr>
        </p:nvPicPr>
        <p:blipFill rotWithShape="1">
          <a:blip r:embed="rId4"/>
          <a:srcRect l="8121" r="20214" b="2"/>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278439402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516</Words>
  <Application>Microsoft Macintosh PowerPoint</Application>
  <PresentationFormat>Breedbeeld</PresentationFormat>
  <Paragraphs>56</Paragraphs>
  <Slides>15</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Meiryo</vt:lpstr>
      <vt:lpstr>Arial</vt:lpstr>
      <vt:lpstr>Calibri</vt:lpstr>
      <vt:lpstr>Calibri Light</vt:lpstr>
      <vt:lpstr>Kantoorthema</vt:lpstr>
      <vt:lpstr>Lifestyle week 9</vt:lpstr>
      <vt:lpstr>Leerdoelen</vt:lpstr>
      <vt:lpstr>Voorlichting en educatie</vt:lpstr>
      <vt:lpstr>Even terug naar het ANGELO Raamwerk 2 niveaus 4 factoren</vt:lpstr>
      <vt:lpstr>Gedrag beïnvloeden Individueel/groepen/direct/nudging/etc.</vt:lpstr>
      <vt:lpstr>Grondvormen van gezondheidsvoorlichting</vt:lpstr>
      <vt:lpstr>Gezondheidsvoorlichting</vt:lpstr>
      <vt:lpstr>Gezondheidsvoorlichting en- opvoeding GVO</vt:lpstr>
      <vt:lpstr>Gezondheidskundige analyse Beweegarmoede ofwel zitgedrag jongeren</vt:lpstr>
      <vt:lpstr>Gedragsverandersmodellen</vt:lpstr>
      <vt:lpstr>Gedragsdeterminaten ofwel welke factoren bepalen het gedrag</vt:lpstr>
      <vt:lpstr>ASE model </vt:lpstr>
      <vt:lpstr>Welke factoren zitarmoede/zitarmoede?</vt:lpstr>
      <vt:lpstr>Stap 3: Interventies</vt:lpstr>
      <vt:lpstr>Stap 4: Evaluatie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week 9</dc:title>
  <dc:creator>Mariska de Rouw</dc:creator>
  <cp:lastModifiedBy>Mariska de Rouw</cp:lastModifiedBy>
  <cp:revision>2</cp:revision>
  <dcterms:created xsi:type="dcterms:W3CDTF">2023-10-31T19:32:03Z</dcterms:created>
  <dcterms:modified xsi:type="dcterms:W3CDTF">2023-10-31T19:39:34Z</dcterms:modified>
</cp:coreProperties>
</file>